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60" r:id="rId2"/>
    <p:sldId id="348" r:id="rId3"/>
    <p:sldId id="291" r:id="rId4"/>
    <p:sldId id="350" r:id="rId5"/>
    <p:sldId id="351" r:id="rId6"/>
    <p:sldId id="349" r:id="rId7"/>
    <p:sldId id="300" r:id="rId8"/>
    <p:sldId id="298" r:id="rId9"/>
    <p:sldId id="320" r:id="rId10"/>
    <p:sldId id="317" r:id="rId11"/>
    <p:sldId id="259" r:id="rId12"/>
    <p:sldId id="330" r:id="rId13"/>
    <p:sldId id="328" r:id="rId14"/>
    <p:sldId id="309" r:id="rId15"/>
    <p:sldId id="322" r:id="rId16"/>
    <p:sldId id="329" r:id="rId17"/>
    <p:sldId id="323" r:id="rId18"/>
    <p:sldId id="324" r:id="rId19"/>
    <p:sldId id="325" r:id="rId20"/>
    <p:sldId id="335" r:id="rId21"/>
    <p:sldId id="326" r:id="rId22"/>
    <p:sldId id="331" r:id="rId23"/>
    <p:sldId id="262" r:id="rId24"/>
    <p:sldId id="336" r:id="rId25"/>
    <p:sldId id="333" r:id="rId26"/>
    <p:sldId id="327" r:id="rId27"/>
    <p:sldId id="307" r:id="rId28"/>
    <p:sldId id="32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990"/>
    <p:restoredTop sz="96327"/>
  </p:normalViewPr>
  <p:slideViewPr>
    <p:cSldViewPr snapToGrid="0" snapToObjects="1">
      <p:cViewPr varScale="1">
        <p:scale>
          <a:sx n="62" d="100"/>
          <a:sy n="62" d="100"/>
        </p:scale>
        <p:origin x="200" y="2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2CDEF-C480-BF49-BB74-06526A72A9F4}" type="datetimeFigureOut">
              <a:rPr lang="en-US" smtClean="0"/>
              <a:t>8/26/22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B66E3-F268-2B45-8795-0EC15BAAD03B}" type="slidenum">
              <a:rPr lang="en-US" smtClean="0"/>
              <a:t>‹#›</a:t>
            </a:fld>
            <a:endParaRPr lang="en-US"/>
          </a:p>
        </p:txBody>
      </p:sp>
    </p:spTree>
    <p:extLst>
      <p:ext uri="{BB962C8B-B14F-4D97-AF65-F5344CB8AC3E}">
        <p14:creationId xmlns:p14="http://schemas.microsoft.com/office/powerpoint/2010/main" val="1909139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0.png"/><Relationship Id="rId4" Type="http://schemas.openxmlformats.org/officeDocument/2006/relationships/image" Target="../media/image39.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slideMaster" Target="../slideMasters/slideMaster1.xml"/><Relationship Id="rId21" Type="http://schemas.openxmlformats.org/officeDocument/2006/relationships/image" Target="../media/image24.pn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9ADD533B-0985-7740-8C69-7734BCAA74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51"/>
          <a:stretch/>
        </p:blipFill>
        <p:spPr>
          <a:xfrm>
            <a:off x="0" y="0"/>
            <a:ext cx="11085449" cy="6858000"/>
          </a:xfrm>
          <a:prstGeom prst="rect">
            <a:avLst/>
          </a:prstGeom>
        </p:spPr>
      </p:pic>
      <p:sp>
        <p:nvSpPr>
          <p:cNvPr id="7" name="Rectangle 6">
            <a:extLst>
              <a:ext uri="{FF2B5EF4-FFF2-40B4-BE49-F238E27FC236}">
                <a16:creationId xmlns:a16="http://schemas.microsoft.com/office/drawing/2014/main" id="{ED2FCFA2-8C9A-4840-89B4-49B1CD0F787D}"/>
              </a:ext>
            </a:extLst>
          </p:cNvPr>
          <p:cNvSpPr/>
          <p:nvPr userDrawn="1"/>
        </p:nvSpPr>
        <p:spPr>
          <a:xfrm>
            <a:off x="929148" y="693174"/>
            <a:ext cx="8377084" cy="5471652"/>
          </a:xfrm>
          <a:prstGeom prst="rect">
            <a:avLst/>
          </a:prstGeom>
          <a:solidFill>
            <a:schemeClr val="bg1"/>
          </a:solidFill>
          <a:ln>
            <a:noFill/>
          </a:ln>
          <a:effectLst>
            <a:outerShdw blurRad="251767" dist="167481" dir="2700000" sx="99339" sy="99339"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8699D141-AC68-704E-AB78-3AC975F371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4547" b="19250"/>
          <a:stretch/>
        </p:blipFill>
        <p:spPr>
          <a:xfrm>
            <a:off x="2180303" y="1167062"/>
            <a:ext cx="6096000" cy="4271211"/>
          </a:xfrm>
          <a:prstGeom prst="rect">
            <a:avLst/>
          </a:prstGeom>
        </p:spPr>
      </p:pic>
      <p:sp>
        <p:nvSpPr>
          <p:cNvPr id="9" name="Rectangle 8">
            <a:extLst>
              <a:ext uri="{FF2B5EF4-FFF2-40B4-BE49-F238E27FC236}">
                <a16:creationId xmlns:a16="http://schemas.microsoft.com/office/drawing/2014/main" id="{615294B3-B647-DD46-B17D-ED338DA2350C}"/>
              </a:ext>
            </a:extLst>
          </p:cNvPr>
          <p:cNvSpPr/>
          <p:nvPr userDrawn="1"/>
        </p:nvSpPr>
        <p:spPr>
          <a:xfrm>
            <a:off x="10456606" y="0"/>
            <a:ext cx="174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low confidence">
            <a:extLst>
              <a:ext uri="{FF2B5EF4-FFF2-40B4-BE49-F238E27FC236}">
                <a16:creationId xmlns:a16="http://schemas.microsoft.com/office/drawing/2014/main" id="{7DB21F06-A362-8642-9AD7-AF1D9E5F62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6574" y="4722343"/>
            <a:ext cx="1762432" cy="1762432"/>
          </a:xfrm>
          <a:prstGeom prst="rect">
            <a:avLst/>
          </a:prstGeom>
        </p:spPr>
      </p:pic>
      <p:pic>
        <p:nvPicPr>
          <p:cNvPr id="3" name="Picture 2" descr="Icon&#10;&#10;Description automatically generated">
            <a:extLst>
              <a:ext uri="{FF2B5EF4-FFF2-40B4-BE49-F238E27FC236}">
                <a16:creationId xmlns:a16="http://schemas.microsoft.com/office/drawing/2014/main" id="{2F696551-AE94-ED4A-9A2B-69F43BE2BD44}"/>
              </a:ext>
            </a:extLst>
          </p:cNvPr>
          <p:cNvPicPr>
            <a:picLocks noChangeAspect="1"/>
          </p:cNvPicPr>
          <p:nvPr userDrawn="1"/>
        </p:nvPicPr>
        <p:blipFill>
          <a:blip r:embed="rId5"/>
          <a:stretch>
            <a:fillRect/>
          </a:stretch>
        </p:blipFill>
        <p:spPr>
          <a:xfrm>
            <a:off x="10580914" y="6280558"/>
            <a:ext cx="1489553" cy="367423"/>
          </a:xfrm>
          <a:prstGeom prst="rect">
            <a:avLst/>
          </a:prstGeom>
        </p:spPr>
      </p:pic>
    </p:spTree>
    <p:extLst>
      <p:ext uri="{BB962C8B-B14F-4D97-AF65-F5344CB8AC3E}">
        <p14:creationId xmlns:p14="http://schemas.microsoft.com/office/powerpoint/2010/main" val="3958589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ritor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B5470-BA94-224E-A67D-0A58F64F5B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7053" y="0"/>
            <a:ext cx="10321272" cy="6858001"/>
          </a:xfrm>
          <a:prstGeom prst="rect">
            <a:avLst/>
          </a:prstGeom>
        </p:spPr>
      </p:pic>
      <p:pic>
        <p:nvPicPr>
          <p:cNvPr id="10" name="Picture 9" descr="Logo, icon&#10;&#10;Description automatically generated">
            <a:extLst>
              <a:ext uri="{FF2B5EF4-FFF2-40B4-BE49-F238E27FC236}">
                <a16:creationId xmlns:a16="http://schemas.microsoft.com/office/drawing/2014/main" id="{C2F32099-8A1F-F442-8F3C-497C7A8EB1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0659" y="0"/>
            <a:ext cx="2424288" cy="2446327"/>
          </a:xfrm>
          <a:prstGeom prst="rect">
            <a:avLst/>
          </a:prstGeom>
        </p:spPr>
      </p:pic>
      <p:sp>
        <p:nvSpPr>
          <p:cNvPr id="7" name="Rectangle 6">
            <a:extLst>
              <a:ext uri="{FF2B5EF4-FFF2-40B4-BE49-F238E27FC236}">
                <a16:creationId xmlns:a16="http://schemas.microsoft.com/office/drawing/2014/main" id="{B95382B7-31CA-F140-83A7-AE65C6C45D68}"/>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4C2798-9EE1-C943-8292-5FAF04C11878}"/>
              </a:ext>
            </a:extLst>
          </p:cNvPr>
          <p:cNvPicPr>
            <a:picLocks noChangeAspect="1"/>
          </p:cNvPicPr>
          <p:nvPr userDrawn="1"/>
        </p:nvPicPr>
        <p:blipFill>
          <a:blip r:embed="rId5" cstate="screen">
            <a:extLst>
              <a:ext uri="{28A0092B-C50C-407E-A947-70E740481C1C}">
                <a14:useLocalDpi xmlns:a14="http://schemas.microsoft.com/office/drawing/2010/main"/>
              </a:ext>
            </a:extLst>
          </a:blip>
          <a:srcRect t="9344" b="9344"/>
          <a:stretch/>
        </p:blipFill>
        <p:spPr>
          <a:xfrm>
            <a:off x="6599190" y="5257456"/>
            <a:ext cx="5445028" cy="1402948"/>
          </a:xfrm>
          <a:prstGeom prst="rect">
            <a:avLst/>
          </a:prstGeom>
        </p:spPr>
      </p:pic>
    </p:spTree>
    <p:extLst>
      <p:ext uri="{BB962C8B-B14F-4D97-AF65-F5344CB8AC3E}">
        <p14:creationId xmlns:p14="http://schemas.microsoft.com/office/powerpoint/2010/main" val="99143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9"/>
          <a:stretch/>
        </p:blipFill>
        <p:spPr>
          <a:xfrm>
            <a:off x="503155" y="0"/>
            <a:ext cx="8578387" cy="6858000"/>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6098950" y="919090"/>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672" b="7672"/>
          <a:stretch/>
        </p:blipFill>
        <p:spPr>
          <a:xfrm>
            <a:off x="6096000" y="944805"/>
            <a:ext cx="5445028" cy="1460652"/>
          </a:xfrm>
          <a:prstGeom prst="rect">
            <a:avLst/>
          </a:prstGeom>
        </p:spPr>
      </p:pic>
    </p:spTree>
    <p:extLst>
      <p:ext uri="{BB962C8B-B14F-4D97-AF65-F5344CB8AC3E}">
        <p14:creationId xmlns:p14="http://schemas.microsoft.com/office/powerpoint/2010/main" val="3385552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b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laughing&#10;&#10;Description automatically generated with medium confidence">
            <a:extLst>
              <a:ext uri="{FF2B5EF4-FFF2-40B4-BE49-F238E27FC236}">
                <a16:creationId xmlns:a16="http://schemas.microsoft.com/office/drawing/2014/main" id="{FFD22BFA-1EF5-DA43-B29B-6221C955C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49381"/>
            <a:ext cx="12192000" cy="5818910"/>
          </a:xfrm>
          <a:prstGeom prst="rect">
            <a:avLst/>
          </a:prstGeom>
        </p:spPr>
      </p:pic>
      <p:sp>
        <p:nvSpPr>
          <p:cNvPr id="5" name="Rectangle 4">
            <a:extLst>
              <a:ext uri="{FF2B5EF4-FFF2-40B4-BE49-F238E27FC236}">
                <a16:creationId xmlns:a16="http://schemas.microsoft.com/office/drawing/2014/main" id="{074BAA74-2A5A-EB4E-A379-D507DF8DB541}"/>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31" y="4411673"/>
            <a:ext cx="2424288" cy="2446327"/>
          </a:xfrm>
          <a:prstGeom prst="rect">
            <a:avLst/>
          </a:prstGeom>
        </p:spPr>
      </p:pic>
      <p:pic>
        <p:nvPicPr>
          <p:cNvPr id="10" name="Picture 9" descr="A black background with a white logo&#10;&#10;Description automatically generated with low confidence">
            <a:extLst>
              <a:ext uri="{FF2B5EF4-FFF2-40B4-BE49-F238E27FC236}">
                <a16:creationId xmlns:a16="http://schemas.microsoft.com/office/drawing/2014/main" id="{41D0A0F1-9E62-5A4E-AB41-E23B5CE865A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18687"/>
          <a:stretch/>
        </p:blipFill>
        <p:spPr>
          <a:xfrm>
            <a:off x="6599190" y="5171996"/>
            <a:ext cx="5445028" cy="1402948"/>
          </a:xfrm>
          <a:prstGeom prst="rect">
            <a:avLst/>
          </a:prstGeom>
        </p:spPr>
      </p:pic>
    </p:spTree>
    <p:extLst>
      <p:ext uri="{BB962C8B-B14F-4D97-AF65-F5344CB8AC3E}">
        <p14:creationId xmlns:p14="http://schemas.microsoft.com/office/powerpoint/2010/main" val="3017214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as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pic>
        <p:nvPicPr>
          <p:cNvPr id="3" name="Picture 2" descr="A picture containing person, outdoor, person, suit&#10;&#10;Description automatically generated">
            <a:extLst>
              <a:ext uri="{FF2B5EF4-FFF2-40B4-BE49-F238E27FC236}">
                <a16:creationId xmlns:a16="http://schemas.microsoft.com/office/drawing/2014/main" id="{39CEB189-866F-AF49-B0F1-D3D4D30C47C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82109" y="0"/>
            <a:ext cx="8422409" cy="6858000"/>
          </a:xfrm>
          <a:prstGeom prst="rect">
            <a:avLst/>
          </a:prstGeom>
        </p:spPr>
      </p:pic>
      <p:pic>
        <p:nvPicPr>
          <p:cNvPr id="10" name="Picture 9" descr="Logo, icon&#10;&#10;Description automatically generated">
            <a:extLst>
              <a:ext uri="{FF2B5EF4-FFF2-40B4-BE49-F238E27FC236}">
                <a16:creationId xmlns:a16="http://schemas.microsoft.com/office/drawing/2014/main" id="{735C72F3-1C82-1D48-9F76-C12C3D2183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70478" y="152400"/>
            <a:ext cx="2424288" cy="2446327"/>
          </a:xfrm>
          <a:prstGeom prst="rect">
            <a:avLst/>
          </a:prstGeom>
        </p:spPr>
      </p:pic>
      <p:sp>
        <p:nvSpPr>
          <p:cNvPr id="11" name="Rectangle 10">
            <a:extLst>
              <a:ext uri="{FF2B5EF4-FFF2-40B4-BE49-F238E27FC236}">
                <a16:creationId xmlns:a16="http://schemas.microsoft.com/office/drawing/2014/main" id="{BEBD7050-A622-484B-87EE-B2A698CBC2DB}"/>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with low confidence">
            <a:extLst>
              <a:ext uri="{FF2B5EF4-FFF2-40B4-BE49-F238E27FC236}">
                <a16:creationId xmlns:a16="http://schemas.microsoft.com/office/drawing/2014/main" id="{61F168B8-A95F-8C47-8BDA-D5F0AE1C4EC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85091" y="3552289"/>
            <a:ext cx="5394036" cy="1709222"/>
          </a:xfrm>
          <a:prstGeom prst="rect">
            <a:avLst/>
          </a:prstGeom>
        </p:spPr>
      </p:pic>
    </p:spTree>
    <p:extLst>
      <p:ext uri="{BB962C8B-B14F-4D97-AF65-F5344CB8AC3E}">
        <p14:creationId xmlns:p14="http://schemas.microsoft.com/office/powerpoint/2010/main" val="1832581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stimon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B5470-BA94-224E-A67D-0A58F64F5B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7053" y="-1"/>
            <a:ext cx="10321272" cy="6858001"/>
          </a:xfrm>
          <a:prstGeom prst="rect">
            <a:avLst/>
          </a:prstGeom>
        </p:spPr>
      </p:pic>
      <p:pic>
        <p:nvPicPr>
          <p:cNvPr id="10" name="Picture 9" descr="Logo, icon&#10;&#10;Description automatically generated">
            <a:extLst>
              <a:ext uri="{FF2B5EF4-FFF2-40B4-BE49-F238E27FC236}">
                <a16:creationId xmlns:a16="http://schemas.microsoft.com/office/drawing/2014/main" id="{C2F32099-8A1F-F442-8F3C-497C7A8EB1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0659" y="0"/>
            <a:ext cx="2424288" cy="2446327"/>
          </a:xfrm>
          <a:prstGeom prst="rect">
            <a:avLst/>
          </a:prstGeom>
        </p:spPr>
      </p:pic>
      <p:sp>
        <p:nvSpPr>
          <p:cNvPr id="7" name="Rectangle 6">
            <a:extLst>
              <a:ext uri="{FF2B5EF4-FFF2-40B4-BE49-F238E27FC236}">
                <a16:creationId xmlns:a16="http://schemas.microsoft.com/office/drawing/2014/main" id="{B95382B7-31CA-F140-83A7-AE65C6C45D68}"/>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4C2798-9EE1-C943-8292-5FAF04C11878}"/>
              </a:ext>
            </a:extLst>
          </p:cNvPr>
          <p:cNvPicPr>
            <a:picLocks noChangeAspect="1"/>
          </p:cNvPicPr>
          <p:nvPr userDrawn="1"/>
        </p:nvPicPr>
        <p:blipFill>
          <a:blip r:embed="rId5" cstate="screen">
            <a:extLst>
              <a:ext uri="{28A0092B-C50C-407E-A947-70E740481C1C}">
                <a14:useLocalDpi xmlns:a14="http://schemas.microsoft.com/office/drawing/2010/main"/>
              </a:ext>
            </a:extLst>
          </a:blip>
          <a:srcRect t="9344" b="9344"/>
          <a:stretch/>
        </p:blipFill>
        <p:spPr>
          <a:xfrm>
            <a:off x="6599190" y="5257456"/>
            <a:ext cx="5445028" cy="1402948"/>
          </a:xfrm>
          <a:prstGeom prst="rect">
            <a:avLst/>
          </a:prstGeom>
        </p:spPr>
      </p:pic>
    </p:spTree>
    <p:extLst>
      <p:ext uri="{BB962C8B-B14F-4D97-AF65-F5344CB8AC3E}">
        <p14:creationId xmlns:p14="http://schemas.microsoft.com/office/powerpoint/2010/main" val="1529120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080F-9091-EB47-94AA-E774A4C9287C}"/>
              </a:ext>
            </a:extLst>
          </p:cNvPr>
          <p:cNvSpPr>
            <a:spLocks noGrp="1"/>
          </p:cNvSpPr>
          <p:nvPr>
            <p:ph type="title"/>
          </p:nvPr>
        </p:nvSpPr>
        <p:spPr>
          <a:xfrm>
            <a:off x="1316182" y="365125"/>
            <a:ext cx="10037618" cy="1325563"/>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D85D2627-B32C-AA41-B7A5-2F3465FDEFAD}"/>
              </a:ext>
            </a:extLst>
          </p:cNvPr>
          <p:cNvSpPr>
            <a:spLocks noGrp="1"/>
          </p:cNvSpPr>
          <p:nvPr>
            <p:ph idx="1"/>
          </p:nvPr>
        </p:nvSpPr>
        <p:spPr>
          <a:xfrm>
            <a:off x="1316182" y="1825625"/>
            <a:ext cx="10037618"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ectangle 6">
            <a:extLst>
              <a:ext uri="{FF2B5EF4-FFF2-40B4-BE49-F238E27FC236}">
                <a16:creationId xmlns:a16="http://schemas.microsoft.com/office/drawing/2014/main" id="{CFE7534E-3C83-0B4D-8F0C-AB8AF22EEA54}"/>
              </a:ext>
            </a:extLst>
          </p:cNvPr>
          <p:cNvSpPr/>
          <p:nvPr userDrawn="1"/>
        </p:nvSpPr>
        <p:spPr>
          <a:xfrm>
            <a:off x="-1" y="0"/>
            <a:ext cx="108065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462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ble Verse or Quot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2691EA-4C4D-6546-B3E6-347211AABF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89449" y="0"/>
            <a:ext cx="11085449" cy="6858000"/>
          </a:xfrm>
          <a:prstGeom prst="rect">
            <a:avLst/>
          </a:prstGeom>
        </p:spPr>
      </p:pic>
      <p:sp>
        <p:nvSpPr>
          <p:cNvPr id="10" name="Rectangle 9">
            <a:extLst>
              <a:ext uri="{FF2B5EF4-FFF2-40B4-BE49-F238E27FC236}">
                <a16:creationId xmlns:a16="http://schemas.microsoft.com/office/drawing/2014/main" id="{8E772C35-C558-AD47-A937-C9AAF6CAB130}"/>
              </a:ext>
            </a:extLst>
          </p:cNvPr>
          <p:cNvSpPr/>
          <p:nvPr userDrawn="1"/>
        </p:nvSpPr>
        <p:spPr>
          <a:xfrm>
            <a:off x="1772356" y="1614311"/>
            <a:ext cx="8647288" cy="3951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D9C0FA-8347-8A49-9543-C3E6570225A0}"/>
              </a:ext>
            </a:extLst>
          </p:cNvPr>
          <p:cNvSpPr>
            <a:spLocks noGrp="1"/>
          </p:cNvSpPr>
          <p:nvPr>
            <p:ph sz="half" idx="2" hasCustomPrompt="1"/>
          </p:nvPr>
        </p:nvSpPr>
        <p:spPr>
          <a:xfrm>
            <a:off x="1772356" y="1885244"/>
            <a:ext cx="8647288" cy="3409245"/>
          </a:xfrm>
        </p:spPr>
        <p:txBody>
          <a:bodyPr anchor="ctr"/>
          <a:lstStyle>
            <a:lvl1pPr marL="0" indent="0">
              <a:buNone/>
              <a:defRPr/>
            </a:lvl1pPr>
            <a:lvl2pPr marL="457200" indent="0" algn="ctr">
              <a:buNone/>
              <a:defRPr>
                <a:solidFill>
                  <a:schemeClr val="bg1"/>
                </a:solidFill>
              </a:defRPr>
            </a:lvl2pPr>
            <a:lvl3pPr marL="914400" indent="0">
              <a:buNone/>
              <a:defRPr/>
            </a:lvl3pPr>
            <a:lvl4pPr marL="1371600" indent="0">
              <a:buNone/>
              <a:defRPr/>
            </a:lvl4pPr>
            <a:lvl5pPr marL="1828800" indent="0">
              <a:buNone/>
              <a:defRPr/>
            </a:lvl5pPr>
          </a:lstStyle>
          <a:p>
            <a:pPr lvl="1"/>
            <a:r>
              <a:rPr lang="en-GB" dirty="0"/>
              <a:t>“Second level”</a:t>
            </a:r>
          </a:p>
        </p:txBody>
      </p:sp>
    </p:spTree>
    <p:extLst>
      <p:ext uri="{BB962C8B-B14F-4D97-AF65-F5344CB8AC3E}">
        <p14:creationId xmlns:p14="http://schemas.microsoft.com/office/powerpoint/2010/main" val="1088888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ble Verse or Quote Opt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2691EA-4C4D-6546-B3E6-347211AABF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11085449" cy="6858000"/>
          </a:xfrm>
          <a:prstGeom prst="rect">
            <a:avLst/>
          </a:prstGeom>
        </p:spPr>
      </p:pic>
      <p:sp>
        <p:nvSpPr>
          <p:cNvPr id="10" name="Rectangle 9">
            <a:extLst>
              <a:ext uri="{FF2B5EF4-FFF2-40B4-BE49-F238E27FC236}">
                <a16:creationId xmlns:a16="http://schemas.microsoft.com/office/drawing/2014/main" id="{8E772C35-C558-AD47-A937-C9AAF6CAB130}"/>
              </a:ext>
            </a:extLst>
          </p:cNvPr>
          <p:cNvSpPr/>
          <p:nvPr userDrawn="1"/>
        </p:nvSpPr>
        <p:spPr>
          <a:xfrm>
            <a:off x="1772356" y="1614311"/>
            <a:ext cx="8647288" cy="3951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D9C0FA-8347-8A49-9543-C3E6570225A0}"/>
              </a:ext>
            </a:extLst>
          </p:cNvPr>
          <p:cNvSpPr>
            <a:spLocks noGrp="1"/>
          </p:cNvSpPr>
          <p:nvPr>
            <p:ph sz="half" idx="2" hasCustomPrompt="1"/>
          </p:nvPr>
        </p:nvSpPr>
        <p:spPr>
          <a:xfrm>
            <a:off x="1772356" y="1885244"/>
            <a:ext cx="8647288" cy="3409245"/>
          </a:xfrm>
        </p:spPr>
        <p:txBody>
          <a:bodyPr anchor="ctr"/>
          <a:lstStyle>
            <a:lvl1pPr marL="0" indent="0">
              <a:buNone/>
              <a:defRPr/>
            </a:lvl1pPr>
            <a:lvl2pPr marL="457200" indent="0" algn="ctr">
              <a:buNone/>
              <a:defRPr>
                <a:solidFill>
                  <a:schemeClr val="bg1"/>
                </a:solidFill>
              </a:defRPr>
            </a:lvl2pPr>
            <a:lvl3pPr marL="914400" indent="0">
              <a:buNone/>
              <a:defRPr/>
            </a:lvl3pPr>
            <a:lvl4pPr marL="1371600" indent="0">
              <a:buNone/>
              <a:defRPr/>
            </a:lvl4pPr>
            <a:lvl5pPr marL="1828800" indent="0">
              <a:buNone/>
              <a:defRPr/>
            </a:lvl5pPr>
          </a:lstStyle>
          <a:p>
            <a:pPr lvl="1"/>
            <a:r>
              <a:rPr lang="en-GB" dirty="0"/>
              <a:t>“Second level”</a:t>
            </a:r>
          </a:p>
        </p:txBody>
      </p:sp>
      <p:pic>
        <p:nvPicPr>
          <p:cNvPr id="3" name="Picture 2" descr="Icon&#10;&#10;Description automatically generated">
            <a:extLst>
              <a:ext uri="{FF2B5EF4-FFF2-40B4-BE49-F238E27FC236}">
                <a16:creationId xmlns:a16="http://schemas.microsoft.com/office/drawing/2014/main" id="{66D86DCD-A1BF-A741-9F8F-A2C21DBD24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3973" y="247650"/>
            <a:ext cx="1358900" cy="1282700"/>
          </a:xfrm>
          <a:prstGeom prst="rect">
            <a:avLst/>
          </a:prstGeom>
        </p:spPr>
      </p:pic>
    </p:spTree>
    <p:extLst>
      <p:ext uri="{BB962C8B-B14F-4D97-AF65-F5344CB8AC3E}">
        <p14:creationId xmlns:p14="http://schemas.microsoft.com/office/powerpoint/2010/main" val="286310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Imag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280FA5-E09D-7941-8991-5672DC104F05}"/>
              </a:ext>
            </a:extLst>
          </p:cNvPr>
          <p:cNvSpPr/>
          <p:nvPr userDrawn="1"/>
        </p:nvSpPr>
        <p:spPr>
          <a:xfrm>
            <a:off x="6254043" y="0"/>
            <a:ext cx="59379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9598"/>
            <a:ext cx="1272289" cy="1283855"/>
          </a:xfrm>
          <a:prstGeom prst="rect">
            <a:avLst/>
          </a:prstGeom>
        </p:spPr>
      </p:pic>
      <p:sp>
        <p:nvSpPr>
          <p:cNvPr id="5" name="Text Placeholder 4">
            <a:extLst>
              <a:ext uri="{FF2B5EF4-FFF2-40B4-BE49-F238E27FC236}">
                <a16:creationId xmlns:a16="http://schemas.microsoft.com/office/drawing/2014/main" id="{7448B6E4-70F1-E247-B097-214E896B38C1}"/>
              </a:ext>
            </a:extLst>
          </p:cNvPr>
          <p:cNvSpPr>
            <a:spLocks noGrp="1"/>
          </p:cNvSpPr>
          <p:nvPr>
            <p:ph type="body" sz="quarter" idx="11"/>
          </p:nvPr>
        </p:nvSpPr>
        <p:spPr>
          <a:xfrm>
            <a:off x="6774302" y="2154901"/>
            <a:ext cx="4897438" cy="386720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1F2532C6-3816-DA42-A4A5-B3FA4F458674}"/>
              </a:ext>
            </a:extLst>
          </p:cNvPr>
          <p:cNvSpPr>
            <a:spLocks noGrp="1"/>
          </p:cNvSpPr>
          <p:nvPr>
            <p:ph type="title"/>
          </p:nvPr>
        </p:nvSpPr>
        <p:spPr>
          <a:xfrm>
            <a:off x="6774301" y="740672"/>
            <a:ext cx="4897437" cy="1325563"/>
          </a:xfrm>
        </p:spPr>
        <p:txBody>
          <a:bodyPr/>
          <a:lstStyle/>
          <a:p>
            <a:r>
              <a:rPr lang="en-GB"/>
              <a:t>Click to edit Master title style</a:t>
            </a:r>
            <a:endParaRPr lang="en-US" dirty="0"/>
          </a:p>
        </p:txBody>
      </p:sp>
      <p:pic>
        <p:nvPicPr>
          <p:cNvPr id="8" name="Picture 7" descr="Text&#10;&#10;Description automatically generated">
            <a:extLst>
              <a:ext uri="{FF2B5EF4-FFF2-40B4-BE49-F238E27FC236}">
                <a16:creationId xmlns:a16="http://schemas.microsoft.com/office/drawing/2014/main" id="{C7D0BCF5-28D8-6042-A0D0-842AE38927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29511" y="6176963"/>
            <a:ext cx="3273778" cy="697963"/>
          </a:xfrm>
          <a:prstGeom prst="rect">
            <a:avLst/>
          </a:prstGeom>
        </p:spPr>
      </p:pic>
      <p:sp>
        <p:nvSpPr>
          <p:cNvPr id="9" name="Rectangle 8">
            <a:extLst>
              <a:ext uri="{FF2B5EF4-FFF2-40B4-BE49-F238E27FC236}">
                <a16:creationId xmlns:a16="http://schemas.microsoft.com/office/drawing/2014/main" id="{844E8C13-CA01-3F49-8653-E451BC56E387}"/>
              </a:ext>
            </a:extLst>
          </p:cNvPr>
          <p:cNvSpPr/>
          <p:nvPr userDrawn="1"/>
        </p:nvSpPr>
        <p:spPr>
          <a:xfrm>
            <a:off x="1358927" y="-95219"/>
            <a:ext cx="4286252" cy="6970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id="{43053FE3-37B0-DB45-8EE3-A1EED32C85B0}"/>
              </a:ext>
            </a:extLst>
          </p:cNvPr>
          <p:cNvSpPr>
            <a:spLocks noGrp="1"/>
          </p:cNvSpPr>
          <p:nvPr>
            <p:ph type="pic" sz="quarter" idx="12"/>
          </p:nvPr>
        </p:nvSpPr>
        <p:spPr>
          <a:xfrm>
            <a:off x="1358927" y="740673"/>
            <a:ext cx="4286250" cy="5126088"/>
          </a:xfrm>
        </p:spPr>
        <p:txBody>
          <a:bodyPr/>
          <a:lstStyle/>
          <a:p>
            <a:r>
              <a:rPr lang="en-GB"/>
              <a:t>Click icon to add picture</a:t>
            </a:r>
            <a:endParaRPr lang="en-US" dirty="0"/>
          </a:p>
        </p:txBody>
      </p:sp>
    </p:spTree>
    <p:extLst>
      <p:ext uri="{BB962C8B-B14F-4D97-AF65-F5344CB8AC3E}">
        <p14:creationId xmlns:p14="http://schemas.microsoft.com/office/powerpoint/2010/main" val="1013556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Imag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6D0390-E931-C147-9471-BDDFC7CCC1FB}"/>
              </a:ext>
            </a:extLst>
          </p:cNvPr>
          <p:cNvSpPr/>
          <p:nvPr userDrawn="1"/>
        </p:nvSpPr>
        <p:spPr>
          <a:xfrm>
            <a:off x="5937955" y="740672"/>
            <a:ext cx="6254045" cy="5126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280FA5-E09D-7941-8991-5672DC104F05}"/>
              </a:ext>
            </a:extLst>
          </p:cNvPr>
          <p:cNvSpPr/>
          <p:nvPr userDrawn="1"/>
        </p:nvSpPr>
        <p:spPr>
          <a:xfrm>
            <a:off x="0" y="0"/>
            <a:ext cx="59379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8287D7A-1FCE-B640-A9E9-3DFDD676C9CB}"/>
              </a:ext>
            </a:extLst>
          </p:cNvPr>
          <p:cNvSpPr>
            <a:spLocks noGrp="1"/>
          </p:cNvSpPr>
          <p:nvPr>
            <p:ph type="pic" sz="quarter" idx="10"/>
          </p:nvPr>
        </p:nvSpPr>
        <p:spPr>
          <a:xfrm>
            <a:off x="6799223" y="740672"/>
            <a:ext cx="4286250" cy="5126088"/>
          </a:xfrm>
        </p:spPr>
        <p:txBody>
          <a:bodyPr/>
          <a:lstStyle/>
          <a:p>
            <a:r>
              <a:rPr lang="en-GB"/>
              <a:t>Click icon to add picture</a:t>
            </a:r>
            <a:endParaRPr lang="en-US" dirty="0"/>
          </a:p>
        </p:txBody>
      </p:sp>
      <p:sp>
        <p:nvSpPr>
          <p:cNvPr id="5" name="Text Placeholder 4">
            <a:extLst>
              <a:ext uri="{FF2B5EF4-FFF2-40B4-BE49-F238E27FC236}">
                <a16:creationId xmlns:a16="http://schemas.microsoft.com/office/drawing/2014/main" id="{7448B6E4-70F1-E247-B097-214E896B38C1}"/>
              </a:ext>
            </a:extLst>
          </p:cNvPr>
          <p:cNvSpPr>
            <a:spLocks noGrp="1"/>
          </p:cNvSpPr>
          <p:nvPr>
            <p:ph type="body" sz="quarter" idx="11"/>
          </p:nvPr>
        </p:nvSpPr>
        <p:spPr>
          <a:xfrm>
            <a:off x="747739" y="2154901"/>
            <a:ext cx="4897438" cy="371185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1F2532C6-3816-DA42-A4A5-B3FA4F458674}"/>
              </a:ext>
            </a:extLst>
          </p:cNvPr>
          <p:cNvSpPr>
            <a:spLocks noGrp="1"/>
          </p:cNvSpPr>
          <p:nvPr>
            <p:ph type="title"/>
          </p:nvPr>
        </p:nvSpPr>
        <p:spPr>
          <a:xfrm>
            <a:off x="747738" y="740672"/>
            <a:ext cx="4897437" cy="1325563"/>
          </a:xfrm>
        </p:spPr>
        <p:txBody>
          <a:bodyPr/>
          <a:lstStyle/>
          <a:p>
            <a:r>
              <a:rPr lang="en-GB"/>
              <a:t>Click to edit Master title style</a:t>
            </a:r>
            <a:endParaRPr lang="en-US" dirty="0"/>
          </a:p>
        </p:txBody>
      </p:sp>
    </p:spTree>
    <p:extLst>
      <p:ext uri="{BB962C8B-B14F-4D97-AF65-F5344CB8AC3E}">
        <p14:creationId xmlns:p14="http://schemas.microsoft.com/office/powerpoint/2010/main" val="191933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9ADD533B-0985-7740-8C69-7734BCAA74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51"/>
          <a:stretch/>
        </p:blipFill>
        <p:spPr>
          <a:xfrm>
            <a:off x="0" y="0"/>
            <a:ext cx="11085449" cy="6858000"/>
          </a:xfrm>
          <a:prstGeom prst="rect">
            <a:avLst/>
          </a:prstGeom>
        </p:spPr>
      </p:pic>
      <p:sp>
        <p:nvSpPr>
          <p:cNvPr id="7" name="Rectangle 6">
            <a:extLst>
              <a:ext uri="{FF2B5EF4-FFF2-40B4-BE49-F238E27FC236}">
                <a16:creationId xmlns:a16="http://schemas.microsoft.com/office/drawing/2014/main" id="{ED2FCFA2-8C9A-4840-89B4-49B1CD0F787D}"/>
              </a:ext>
            </a:extLst>
          </p:cNvPr>
          <p:cNvSpPr/>
          <p:nvPr userDrawn="1"/>
        </p:nvSpPr>
        <p:spPr>
          <a:xfrm>
            <a:off x="929148" y="693174"/>
            <a:ext cx="8377084" cy="5471652"/>
          </a:xfrm>
          <a:prstGeom prst="rect">
            <a:avLst/>
          </a:prstGeom>
          <a:solidFill>
            <a:schemeClr val="bg1"/>
          </a:solidFill>
          <a:ln>
            <a:noFill/>
          </a:ln>
          <a:effectLst>
            <a:outerShdw blurRad="251767" dist="167481" dir="2700000" sx="99339" sy="99339"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8699D141-AC68-704E-AB78-3AC975F371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3982" b="19365"/>
          <a:stretch/>
        </p:blipFill>
        <p:spPr>
          <a:xfrm>
            <a:off x="2177846" y="1186250"/>
            <a:ext cx="6096000" cy="4300152"/>
          </a:xfrm>
          <a:prstGeom prst="rect">
            <a:avLst/>
          </a:prstGeom>
        </p:spPr>
      </p:pic>
      <p:sp>
        <p:nvSpPr>
          <p:cNvPr id="9" name="Rectangle 8">
            <a:extLst>
              <a:ext uri="{FF2B5EF4-FFF2-40B4-BE49-F238E27FC236}">
                <a16:creationId xmlns:a16="http://schemas.microsoft.com/office/drawing/2014/main" id="{615294B3-B647-DD46-B17D-ED338DA2350C}"/>
              </a:ext>
            </a:extLst>
          </p:cNvPr>
          <p:cNvSpPr/>
          <p:nvPr userDrawn="1"/>
        </p:nvSpPr>
        <p:spPr>
          <a:xfrm>
            <a:off x="10456606" y="0"/>
            <a:ext cx="174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low confidence">
            <a:extLst>
              <a:ext uri="{FF2B5EF4-FFF2-40B4-BE49-F238E27FC236}">
                <a16:creationId xmlns:a16="http://schemas.microsoft.com/office/drawing/2014/main" id="{7DB21F06-A362-8642-9AD7-AF1D9E5F62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6574" y="5095568"/>
            <a:ext cx="1762432" cy="1762432"/>
          </a:xfrm>
          <a:prstGeom prst="rect">
            <a:avLst/>
          </a:prstGeom>
        </p:spPr>
      </p:pic>
    </p:spTree>
    <p:extLst>
      <p:ext uri="{BB962C8B-B14F-4D97-AF65-F5344CB8AC3E}">
        <p14:creationId xmlns:p14="http://schemas.microsoft.com/office/powerpoint/2010/main" val="174678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EE22CF92-08AB-4A4C-AAB9-F710DF951406}"/>
              </a:ext>
            </a:extLst>
          </p:cNvPr>
          <p:cNvSpPr>
            <a:spLocks noGrp="1"/>
          </p:cNvSpPr>
          <p:nvPr>
            <p:ph type="media" sz="quarter" idx="10"/>
          </p:nvPr>
        </p:nvSpPr>
        <p:spPr>
          <a:xfrm>
            <a:off x="902873" y="586203"/>
            <a:ext cx="10386253" cy="5437187"/>
          </a:xfrm>
        </p:spPr>
        <p:txBody>
          <a:bodyPr/>
          <a:lstStyle/>
          <a:p>
            <a:endParaRPr lang="en-US"/>
          </a:p>
        </p:txBody>
      </p:sp>
    </p:spTree>
    <p:extLst>
      <p:ext uri="{BB962C8B-B14F-4D97-AF65-F5344CB8AC3E}">
        <p14:creationId xmlns:p14="http://schemas.microsoft.com/office/powerpoint/2010/main" val="1296659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5C17EFE4-F168-D243-8DB2-D96DC9E5F9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42" y="-5885583"/>
            <a:ext cx="12231084" cy="7566746"/>
          </a:xfrm>
          <a:prstGeom prst="rect">
            <a:avLst/>
          </a:prstGeom>
        </p:spPr>
      </p:pic>
      <p:sp>
        <p:nvSpPr>
          <p:cNvPr id="2" name="Title 1">
            <a:extLst>
              <a:ext uri="{FF2B5EF4-FFF2-40B4-BE49-F238E27FC236}">
                <a16:creationId xmlns:a16="http://schemas.microsoft.com/office/drawing/2014/main" id="{59683A45-8D67-6A44-B070-6A24AE07552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42999C-408D-CB49-A016-A196D51A9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215FA6-6956-7D40-B6AE-B6E66B01FF8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821C072-2EA7-D34E-A472-1B5EE3051F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5FF34FA-DFB8-1D4B-B994-541562ACD12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5711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517410-0164-CB44-9678-7FD76351285A}"/>
              </a:ext>
            </a:extLst>
          </p:cNvPr>
          <p:cNvSpPr/>
          <p:nvPr userDrawn="1"/>
        </p:nvSpPr>
        <p:spPr>
          <a:xfrm>
            <a:off x="0" y="0"/>
            <a:ext cx="50014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0A488-183A-F44A-8F86-6971DEC00585}"/>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96156AE-F7A6-324B-9486-AFCF417486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FBCB84-A209-BB42-8265-068BA44A4F8B}"/>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598800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40DF3A-9752-354F-9765-82DE7EEE9D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8" name="Rectangle 7">
            <a:extLst>
              <a:ext uri="{FF2B5EF4-FFF2-40B4-BE49-F238E27FC236}">
                <a16:creationId xmlns:a16="http://schemas.microsoft.com/office/drawing/2014/main" id="{D0A7A854-05A7-2247-9CE8-3B2AAA41793A}"/>
              </a:ext>
            </a:extLst>
          </p:cNvPr>
          <p:cNvSpPr/>
          <p:nvPr userDrawn="1"/>
        </p:nvSpPr>
        <p:spPr>
          <a:xfrm>
            <a:off x="0" y="0"/>
            <a:ext cx="50014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5DEF74D-2639-534C-9B96-3638B7AA6464}"/>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GB"/>
              <a:t>Click to edit Master title style</a:t>
            </a:r>
            <a:endParaRPr lang="en-US" dirty="0"/>
          </a:p>
        </p:txBody>
      </p:sp>
      <p:sp>
        <p:nvSpPr>
          <p:cNvPr id="10" name="Text Placeholder 3">
            <a:extLst>
              <a:ext uri="{FF2B5EF4-FFF2-40B4-BE49-F238E27FC236}">
                <a16:creationId xmlns:a16="http://schemas.microsoft.com/office/drawing/2014/main" id="{0BD79E1E-A607-9B45-8D0E-6BDC11D06670}"/>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8117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96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BC345-1ADC-3942-AF2D-ED332C16F210}"/>
              </a:ext>
            </a:extLst>
          </p:cNvPr>
          <p:cNvSpPr>
            <a:spLocks noGrp="1"/>
          </p:cNvSpPr>
          <p:nvPr>
            <p:ph type="body" sz="quarter" idx="10" hasCustomPrompt="1"/>
          </p:nvPr>
        </p:nvSpPr>
        <p:spPr>
          <a:xfrm>
            <a:off x="2289969" y="1547018"/>
            <a:ext cx="7612062" cy="3763963"/>
          </a:xfrm>
          <a:solidFill>
            <a:schemeClr val="bg1"/>
          </a:solidFill>
        </p:spPr>
        <p:txBody>
          <a:bodyPr/>
          <a:lstStyle>
            <a:lvl1pPr marL="0" indent="0">
              <a:buNone/>
              <a:defRPr/>
            </a:lvl1pPr>
          </a:lstStyle>
          <a:p>
            <a:pPr lvl="0"/>
            <a:r>
              <a:rPr lang="en-GB" dirty="0"/>
              <a:t>Insert text here</a:t>
            </a:r>
            <a:endParaRPr lang="en-US" dirty="0"/>
          </a:p>
        </p:txBody>
      </p:sp>
    </p:spTree>
    <p:extLst>
      <p:ext uri="{BB962C8B-B14F-4D97-AF65-F5344CB8AC3E}">
        <p14:creationId xmlns:p14="http://schemas.microsoft.com/office/powerpoint/2010/main" val="3099828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WKrause We Exist for Those Who Are Not Here Yet WIP v3 1.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Icon&#10;&#10;Description automatically generated">
            <a:extLst>
              <a:ext uri="{FF2B5EF4-FFF2-40B4-BE49-F238E27FC236}">
                <a16:creationId xmlns:a16="http://schemas.microsoft.com/office/drawing/2014/main" id="{308A57F5-EA3C-B742-945D-79B33EEA8A62}"/>
              </a:ext>
            </a:extLst>
          </p:cNvPr>
          <p:cNvPicPr>
            <a:picLocks noChangeAspect="1"/>
          </p:cNvPicPr>
          <p:nvPr userDrawn="1"/>
        </p:nvPicPr>
        <p:blipFill>
          <a:blip r:embed="rId3"/>
          <a:stretch>
            <a:fillRect/>
          </a:stretch>
        </p:blipFill>
        <p:spPr>
          <a:xfrm>
            <a:off x="0" y="2494721"/>
            <a:ext cx="12192000" cy="2217529"/>
          </a:xfrm>
          <a:prstGeom prst="rect">
            <a:avLst/>
          </a:prstGeom>
        </p:spPr>
      </p:pic>
      <p:sp>
        <p:nvSpPr>
          <p:cNvPr id="5" name="Text Placeholder 2">
            <a:extLst>
              <a:ext uri="{FF2B5EF4-FFF2-40B4-BE49-F238E27FC236}">
                <a16:creationId xmlns:a16="http://schemas.microsoft.com/office/drawing/2014/main" id="{EE92B06D-88C1-FF4D-B950-24A8C508517C}"/>
              </a:ext>
            </a:extLst>
          </p:cNvPr>
          <p:cNvSpPr txBox="1">
            <a:spLocks/>
          </p:cNvSpPr>
          <p:nvPr userDrawn="1"/>
        </p:nvSpPr>
        <p:spPr>
          <a:xfrm>
            <a:off x="553871" y="2657747"/>
            <a:ext cx="11084257" cy="19861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4000" b="1" dirty="0">
                <a:latin typeface="Open Sans Light" panose="020B0306030504020204" pitchFamily="34" charset="0"/>
                <a:ea typeface="Open Sans Light" panose="020B0306030504020204" pitchFamily="34" charset="0"/>
                <a:cs typeface="Open Sans Light" panose="020B0306030504020204" pitchFamily="34" charset="0"/>
              </a:rPr>
              <a:t>A disciple is someone who in every way is becoming more like Jesus Christ.</a:t>
            </a:r>
          </a:p>
          <a:p>
            <a:pPr marL="0" indent="0" algn="ctr">
              <a:buNone/>
            </a:pPr>
            <a:r>
              <a:rPr lang="en-AU" sz="4000" b="1" i="1" dirty="0">
                <a:latin typeface="Open Sans Light" panose="020B0306030504020204" pitchFamily="34" charset="0"/>
                <a:ea typeface="Open Sans Light" panose="020B0306030504020204" pitchFamily="34" charset="0"/>
                <a:cs typeface="Open Sans Light" panose="020B0306030504020204" pitchFamily="34" charset="0"/>
              </a:rPr>
              <a:t>How did Jesus faithfully manage His TESTIMONY?</a:t>
            </a:r>
          </a:p>
        </p:txBody>
      </p:sp>
    </p:spTree>
    <p:extLst>
      <p:ext uri="{BB962C8B-B14F-4D97-AF65-F5344CB8AC3E}">
        <p14:creationId xmlns:p14="http://schemas.microsoft.com/office/powerpoint/2010/main" val="339981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720847-DE42-3443-9E31-D8FD211537B8}"/>
              </a:ext>
            </a:extLst>
          </p:cNvPr>
          <p:cNvSpPr/>
          <p:nvPr userDrawn="1"/>
        </p:nvSpPr>
        <p:spPr>
          <a:xfrm>
            <a:off x="-51506" y="0"/>
            <a:ext cx="12282311" cy="28527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E9EDE8-48DC-644E-886E-2EC47BF9F943}"/>
              </a:ext>
            </a:extLst>
          </p:cNvPr>
          <p:cNvSpPr/>
          <p:nvPr userDrawn="1"/>
        </p:nvSpPr>
        <p:spPr>
          <a:xfrm>
            <a:off x="1556456" y="1693333"/>
            <a:ext cx="9066388" cy="4396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B9D7A-5C74-B945-9232-E23ECD765B4E}"/>
              </a:ext>
            </a:extLst>
          </p:cNvPr>
          <p:cNvSpPr>
            <a:spLocks noGrp="1"/>
          </p:cNvSpPr>
          <p:nvPr>
            <p:ph type="title"/>
          </p:nvPr>
        </p:nvSpPr>
        <p:spPr>
          <a:xfrm>
            <a:off x="1579033" y="1709738"/>
            <a:ext cx="9021234" cy="2852737"/>
          </a:xfrm>
        </p:spPr>
        <p:txBody>
          <a:bodyPr anchor="ctr"/>
          <a:lstStyle>
            <a:lvl1pPr algn="ctr">
              <a:defRPr sz="60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BCC439B2-7047-484A-B0B6-4F58EEC08648}"/>
              </a:ext>
            </a:extLst>
          </p:cNvPr>
          <p:cNvSpPr>
            <a:spLocks noGrp="1"/>
          </p:cNvSpPr>
          <p:nvPr>
            <p:ph type="body" idx="1"/>
          </p:nvPr>
        </p:nvSpPr>
        <p:spPr>
          <a:xfrm>
            <a:off x="1556456" y="4589463"/>
            <a:ext cx="906638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738317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8 T's Overview with Audio">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1" name="Rectangle 60">
            <a:extLst>
              <a:ext uri="{FF2B5EF4-FFF2-40B4-BE49-F238E27FC236}">
                <a16:creationId xmlns:a16="http://schemas.microsoft.com/office/drawing/2014/main" id="{02F1507C-FA42-E041-A930-C2AB7C02F008}"/>
              </a:ext>
            </a:extLst>
          </p:cNvPr>
          <p:cNvSpPr/>
          <p:nvPr userDrawn="1"/>
        </p:nvSpPr>
        <p:spPr>
          <a:xfrm>
            <a:off x="8721181" y="3647392"/>
            <a:ext cx="2624360" cy="23994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F9965A0-FF4C-2E45-A7A3-220FCEEADE87}"/>
              </a:ext>
            </a:extLst>
          </p:cNvPr>
          <p:cNvSpPr/>
          <p:nvPr userDrawn="1"/>
        </p:nvSpPr>
        <p:spPr>
          <a:xfrm>
            <a:off x="6093718" y="3644659"/>
            <a:ext cx="2626643" cy="24010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8A62826-8321-714D-B802-9D02D66D57A7}"/>
              </a:ext>
            </a:extLst>
          </p:cNvPr>
          <p:cNvSpPr/>
          <p:nvPr userDrawn="1"/>
        </p:nvSpPr>
        <p:spPr>
          <a:xfrm>
            <a:off x="3478066" y="3648780"/>
            <a:ext cx="261483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3486415-8B2F-A84D-AA5F-A446E06A401B}"/>
              </a:ext>
            </a:extLst>
          </p:cNvPr>
          <p:cNvSpPr/>
          <p:nvPr userDrawn="1"/>
        </p:nvSpPr>
        <p:spPr>
          <a:xfrm>
            <a:off x="835983" y="1251921"/>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F83D788-20E7-274E-9556-34D9D3744961}"/>
              </a:ext>
            </a:extLst>
          </p:cNvPr>
          <p:cNvSpPr/>
          <p:nvPr userDrawn="1"/>
        </p:nvSpPr>
        <p:spPr>
          <a:xfrm>
            <a:off x="6091447" y="1251921"/>
            <a:ext cx="2632815" cy="2395726"/>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C1F2AD6-9285-6849-917D-2AD9627F296D}"/>
              </a:ext>
            </a:extLst>
          </p:cNvPr>
          <p:cNvSpPr/>
          <p:nvPr userDrawn="1"/>
        </p:nvSpPr>
        <p:spPr>
          <a:xfrm>
            <a:off x="3478738" y="1251215"/>
            <a:ext cx="2614160" cy="2395107"/>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3C529E-CD0C-4A4A-A6D8-3756B8BFA967}"/>
              </a:ext>
            </a:extLst>
          </p:cNvPr>
          <p:cNvSpPr/>
          <p:nvPr userDrawn="1"/>
        </p:nvSpPr>
        <p:spPr>
          <a:xfrm>
            <a:off x="8721180" y="1248955"/>
            <a:ext cx="2625793" cy="2399825"/>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F0D3286-9C8F-2643-B4E9-C0513065E86B}"/>
              </a:ext>
            </a:extLst>
          </p:cNvPr>
          <p:cNvSpPr/>
          <p:nvPr userDrawn="1"/>
        </p:nvSpPr>
        <p:spPr>
          <a:xfrm>
            <a:off x="836914" y="3648780"/>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FB252A7-8A6C-1B43-A2E5-5E0AEEE479B3}"/>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6282642" y="4506628"/>
            <a:ext cx="2192408" cy="694713"/>
          </a:xfrm>
          <a:prstGeom prst="rect">
            <a:avLst/>
          </a:prstGeom>
        </p:spPr>
      </p:pic>
      <p:pic>
        <p:nvPicPr>
          <p:cNvPr id="42" name="Picture 41">
            <a:extLst>
              <a:ext uri="{FF2B5EF4-FFF2-40B4-BE49-F238E27FC236}">
                <a16:creationId xmlns:a16="http://schemas.microsoft.com/office/drawing/2014/main" id="{C32D5845-1D4B-BF41-9AB4-00C02E49001C}"/>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935811" y="4508673"/>
            <a:ext cx="2192405" cy="694713"/>
          </a:xfrm>
          <a:prstGeom prst="rect">
            <a:avLst/>
          </a:prstGeom>
        </p:spPr>
      </p:pic>
      <p:pic>
        <p:nvPicPr>
          <p:cNvPr id="40" name="Picture 39">
            <a:extLst>
              <a:ext uri="{FF2B5EF4-FFF2-40B4-BE49-F238E27FC236}">
                <a16:creationId xmlns:a16="http://schemas.microsoft.com/office/drawing/2014/main" id="{DA0864C2-1338-A24E-9114-4E9B50791384}"/>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8935810" y="2088995"/>
            <a:ext cx="2192408" cy="694713"/>
          </a:xfrm>
          <a:prstGeom prst="rect">
            <a:avLst/>
          </a:prstGeom>
        </p:spPr>
      </p:pic>
      <p:pic>
        <p:nvPicPr>
          <p:cNvPr id="44" name="Picture 43">
            <a:extLst>
              <a:ext uri="{FF2B5EF4-FFF2-40B4-BE49-F238E27FC236}">
                <a16:creationId xmlns:a16="http://schemas.microsoft.com/office/drawing/2014/main" id="{2252732F-82C9-514A-B144-1839A4BBC3C2}"/>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3715043" y="4508673"/>
            <a:ext cx="2192408" cy="694713"/>
          </a:xfrm>
          <a:prstGeom prst="rect">
            <a:avLst/>
          </a:prstGeom>
        </p:spPr>
      </p:pic>
      <p:pic>
        <p:nvPicPr>
          <p:cNvPr id="52" name="Picture 51">
            <a:extLst>
              <a:ext uri="{FF2B5EF4-FFF2-40B4-BE49-F238E27FC236}">
                <a16:creationId xmlns:a16="http://schemas.microsoft.com/office/drawing/2014/main" id="{22B33553-DD69-C048-8615-95F7AD0ADA2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1074345" y="4495095"/>
            <a:ext cx="2192408" cy="694713"/>
          </a:xfrm>
          <a:prstGeom prst="rect">
            <a:avLst/>
          </a:prstGeom>
        </p:spPr>
      </p:pic>
      <p:pic>
        <p:nvPicPr>
          <p:cNvPr id="46" name="Picture 45" descr="Text&#10;&#10;Description automatically generated with medium confidence">
            <a:extLst>
              <a:ext uri="{FF2B5EF4-FFF2-40B4-BE49-F238E27FC236}">
                <a16:creationId xmlns:a16="http://schemas.microsoft.com/office/drawing/2014/main" id="{B7378BEF-AEB6-5741-9BB3-B12C554ECCF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43664" y="2114191"/>
            <a:ext cx="2192408" cy="694714"/>
          </a:xfrm>
          <a:prstGeom prst="rect">
            <a:avLst/>
          </a:prstGeom>
        </p:spPr>
      </p:pic>
      <p:pic>
        <p:nvPicPr>
          <p:cNvPr id="48" name="Picture 47">
            <a:extLst>
              <a:ext uri="{FF2B5EF4-FFF2-40B4-BE49-F238E27FC236}">
                <a16:creationId xmlns:a16="http://schemas.microsoft.com/office/drawing/2014/main" id="{FC05278C-91A7-2B47-9BFB-A3776824C82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311553" y="2110992"/>
            <a:ext cx="2192408" cy="694713"/>
          </a:xfrm>
          <a:prstGeom prst="rect">
            <a:avLst/>
          </a:prstGeom>
        </p:spPr>
      </p:pic>
      <p:pic>
        <p:nvPicPr>
          <p:cNvPr id="50" name="Picture 49">
            <a:extLst>
              <a:ext uri="{FF2B5EF4-FFF2-40B4-BE49-F238E27FC236}">
                <a16:creationId xmlns:a16="http://schemas.microsoft.com/office/drawing/2014/main" id="{C2B05626-A123-BD44-A26D-F50596EA0B34}"/>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3671387" y="2110992"/>
            <a:ext cx="2192405" cy="694713"/>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pic>
        <p:nvPicPr>
          <p:cNvPr id="2" name="8 T's Jingle - Anna Beaden &amp; Kemy Ogendi.mp3" descr="8 T's Jingle - Anna Beaden &amp; Kemy Ogendi.mp3">
            <a:hlinkClick r:id="" action="ppaction://media"/>
            <a:extLst>
              <a:ext uri="{FF2B5EF4-FFF2-40B4-BE49-F238E27FC236}">
                <a16:creationId xmlns:a16="http://schemas.microsoft.com/office/drawing/2014/main" id="{16F199C7-5DBE-6249-92D1-EE465EFF091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21"/>
          <a:stretch>
            <a:fillRect/>
          </a:stretch>
        </p:blipFill>
        <p:spPr>
          <a:xfrm>
            <a:off x="5689600" y="3022600"/>
            <a:ext cx="812800" cy="812800"/>
          </a:xfrm>
          <a:prstGeom prst="rect">
            <a:avLst/>
          </a:prstGeom>
        </p:spPr>
      </p:pic>
      <p:pic>
        <p:nvPicPr>
          <p:cNvPr id="4" name="8 T's Jingle - Anna Beaden &amp; Kemy Ogendi.mp3" descr="8 T's Jingle - Anna Beaden &amp; Kemy Ogendi.mp3">
            <a:hlinkClick r:id="" action="ppaction://media"/>
            <a:extLst>
              <a:ext uri="{FF2B5EF4-FFF2-40B4-BE49-F238E27FC236}">
                <a16:creationId xmlns:a16="http://schemas.microsoft.com/office/drawing/2014/main" id="{FECAF695-1700-BE44-8B5A-ED4EBEC9A12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21"/>
          <a:stretch>
            <a:fillRect/>
          </a:stretch>
        </p:blipFill>
        <p:spPr>
          <a:xfrm>
            <a:off x="5689600" y="3022600"/>
            <a:ext cx="812800" cy="812800"/>
          </a:xfrm>
          <a:prstGeom prst="rect">
            <a:avLst/>
          </a:prstGeom>
        </p:spPr>
      </p:pic>
      <p:sp>
        <p:nvSpPr>
          <p:cNvPr id="31" name="TextBox 30">
            <a:extLst>
              <a:ext uri="{FF2B5EF4-FFF2-40B4-BE49-F238E27FC236}">
                <a16:creationId xmlns:a16="http://schemas.microsoft.com/office/drawing/2014/main" id="{31781A12-5CBC-6D42-98B9-2A1FF045E1F6}"/>
              </a:ext>
            </a:extLst>
          </p:cNvPr>
          <p:cNvSpPr txBox="1"/>
          <p:nvPr userDrawn="1"/>
        </p:nvSpPr>
        <p:spPr>
          <a:xfrm>
            <a:off x="859316" y="6158429"/>
            <a:ext cx="5236684" cy="307777"/>
          </a:xfrm>
          <a:prstGeom prst="rect">
            <a:avLst/>
          </a:prstGeom>
          <a:noFill/>
        </p:spPr>
        <p:txBody>
          <a:bodyPr wrap="square" rtlCol="0">
            <a:spAutoFit/>
          </a:bodyPr>
          <a:lstStyle/>
          <a:p>
            <a:r>
              <a:rPr lang="en-US" sz="1400" i="1" dirty="0">
                <a:latin typeface="Avenir Book" panose="02000503020000020003" pitchFamily="2" charset="0"/>
              </a:rPr>
              <a:t>Music: Anna </a:t>
            </a:r>
            <a:r>
              <a:rPr lang="en-US" sz="1400" i="1" dirty="0" err="1">
                <a:latin typeface="Avenir Book" panose="02000503020000020003" pitchFamily="2" charset="0"/>
              </a:rPr>
              <a:t>Beaden</a:t>
            </a:r>
            <a:r>
              <a:rPr lang="en-US" sz="1400" i="1" dirty="0">
                <a:latin typeface="Avenir Book" panose="02000503020000020003" pitchFamily="2" charset="0"/>
              </a:rPr>
              <a:t> &amp; </a:t>
            </a:r>
            <a:r>
              <a:rPr lang="en-US" sz="1400" i="1" dirty="0" err="1">
                <a:latin typeface="Avenir Book" panose="02000503020000020003" pitchFamily="2" charset="0"/>
              </a:rPr>
              <a:t>Kemy</a:t>
            </a:r>
            <a:r>
              <a:rPr lang="en-US" sz="1400" i="1" dirty="0">
                <a:latin typeface="Avenir Book" panose="02000503020000020003" pitchFamily="2" charset="0"/>
              </a:rPr>
              <a:t> </a:t>
            </a:r>
            <a:r>
              <a:rPr lang="en-US" sz="1400" i="1" dirty="0" err="1">
                <a:latin typeface="Avenir Book" panose="02000503020000020003" pitchFamily="2" charset="0"/>
              </a:rPr>
              <a:t>Ogendi</a:t>
            </a:r>
            <a:endParaRPr lang="en-US" sz="1400" i="1" dirty="0">
              <a:latin typeface="Avenir Book" panose="02000503020000020003" pitchFamily="2" charset="0"/>
            </a:endParaRPr>
          </a:p>
        </p:txBody>
      </p:sp>
    </p:spTree>
    <p:extLst>
      <p:ext uri="{BB962C8B-B14F-4D97-AF65-F5344CB8AC3E}">
        <p14:creationId xmlns:p14="http://schemas.microsoft.com/office/powerpoint/2010/main" val="126449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par>
                                <p:cTn id="7" presetID="1" presetClass="entr" presetSubtype="0" fill="hold" nodeType="withEffect">
                                  <p:stCondLst>
                                    <p:cond delay="100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250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400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450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550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850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1050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audio>
              <p:cMediaNode vol="80000" showWhenStopped="0">
                <p:cTn id="24"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 T's Images &amp; Heading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1" name="Rectangle 60">
            <a:extLst>
              <a:ext uri="{FF2B5EF4-FFF2-40B4-BE49-F238E27FC236}">
                <a16:creationId xmlns:a16="http://schemas.microsoft.com/office/drawing/2014/main" id="{02F1507C-FA42-E041-A930-C2AB7C02F008}"/>
              </a:ext>
            </a:extLst>
          </p:cNvPr>
          <p:cNvSpPr/>
          <p:nvPr userDrawn="1"/>
        </p:nvSpPr>
        <p:spPr>
          <a:xfrm>
            <a:off x="8721181" y="3647392"/>
            <a:ext cx="2624360" cy="23994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F9965A0-FF4C-2E45-A7A3-220FCEEADE87}"/>
              </a:ext>
            </a:extLst>
          </p:cNvPr>
          <p:cNvSpPr/>
          <p:nvPr userDrawn="1"/>
        </p:nvSpPr>
        <p:spPr>
          <a:xfrm>
            <a:off x="6093718" y="3644659"/>
            <a:ext cx="2626643" cy="24010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8A62826-8321-714D-B802-9D02D66D57A7}"/>
              </a:ext>
            </a:extLst>
          </p:cNvPr>
          <p:cNvSpPr/>
          <p:nvPr userDrawn="1"/>
        </p:nvSpPr>
        <p:spPr>
          <a:xfrm>
            <a:off x="3478066" y="3648780"/>
            <a:ext cx="261483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3486415-8B2F-A84D-AA5F-A446E06A401B}"/>
              </a:ext>
            </a:extLst>
          </p:cNvPr>
          <p:cNvSpPr/>
          <p:nvPr userDrawn="1"/>
        </p:nvSpPr>
        <p:spPr>
          <a:xfrm>
            <a:off x="835983" y="1251921"/>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F83D788-20E7-274E-9556-34D9D3744961}"/>
              </a:ext>
            </a:extLst>
          </p:cNvPr>
          <p:cNvSpPr/>
          <p:nvPr userDrawn="1"/>
        </p:nvSpPr>
        <p:spPr>
          <a:xfrm>
            <a:off x="6091447" y="1251921"/>
            <a:ext cx="2632815" cy="2395726"/>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C1F2AD6-9285-6849-917D-2AD9627F296D}"/>
              </a:ext>
            </a:extLst>
          </p:cNvPr>
          <p:cNvSpPr/>
          <p:nvPr userDrawn="1"/>
        </p:nvSpPr>
        <p:spPr>
          <a:xfrm>
            <a:off x="3478738" y="1251215"/>
            <a:ext cx="2614160" cy="2395107"/>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3C529E-CD0C-4A4A-A6D8-3756B8BFA967}"/>
              </a:ext>
            </a:extLst>
          </p:cNvPr>
          <p:cNvSpPr/>
          <p:nvPr userDrawn="1"/>
        </p:nvSpPr>
        <p:spPr>
          <a:xfrm>
            <a:off x="8721180" y="1248955"/>
            <a:ext cx="2625793" cy="2399825"/>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F0D3286-9C8F-2643-B4E9-C0513065E86B}"/>
              </a:ext>
            </a:extLst>
          </p:cNvPr>
          <p:cNvSpPr/>
          <p:nvPr userDrawn="1"/>
        </p:nvSpPr>
        <p:spPr>
          <a:xfrm>
            <a:off x="836914" y="3648780"/>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FB252A7-8A6C-1B43-A2E5-5E0AEEE479B3}"/>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6282642" y="4506628"/>
            <a:ext cx="2192408" cy="694713"/>
          </a:xfrm>
          <a:prstGeom prst="rect">
            <a:avLst/>
          </a:prstGeom>
        </p:spPr>
      </p:pic>
      <p:pic>
        <p:nvPicPr>
          <p:cNvPr id="42" name="Picture 41">
            <a:extLst>
              <a:ext uri="{FF2B5EF4-FFF2-40B4-BE49-F238E27FC236}">
                <a16:creationId xmlns:a16="http://schemas.microsoft.com/office/drawing/2014/main" id="{C32D5845-1D4B-BF41-9AB4-00C02E49001C}"/>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935811" y="4508673"/>
            <a:ext cx="2192405" cy="694713"/>
          </a:xfrm>
          <a:prstGeom prst="rect">
            <a:avLst/>
          </a:prstGeom>
        </p:spPr>
      </p:pic>
      <p:pic>
        <p:nvPicPr>
          <p:cNvPr id="40" name="Picture 39">
            <a:extLst>
              <a:ext uri="{FF2B5EF4-FFF2-40B4-BE49-F238E27FC236}">
                <a16:creationId xmlns:a16="http://schemas.microsoft.com/office/drawing/2014/main" id="{DA0864C2-1338-A24E-9114-4E9B507913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8935810" y="2088995"/>
            <a:ext cx="2192408" cy="694713"/>
          </a:xfrm>
          <a:prstGeom prst="rect">
            <a:avLst/>
          </a:prstGeom>
        </p:spPr>
      </p:pic>
      <p:pic>
        <p:nvPicPr>
          <p:cNvPr id="44" name="Picture 43">
            <a:extLst>
              <a:ext uri="{FF2B5EF4-FFF2-40B4-BE49-F238E27FC236}">
                <a16:creationId xmlns:a16="http://schemas.microsoft.com/office/drawing/2014/main" id="{2252732F-82C9-514A-B144-1839A4BBC3C2}"/>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715043" y="4508673"/>
            <a:ext cx="2192408" cy="694713"/>
          </a:xfrm>
          <a:prstGeom prst="rect">
            <a:avLst/>
          </a:prstGeom>
        </p:spPr>
      </p:pic>
      <p:pic>
        <p:nvPicPr>
          <p:cNvPr id="52" name="Picture 51">
            <a:extLst>
              <a:ext uri="{FF2B5EF4-FFF2-40B4-BE49-F238E27FC236}">
                <a16:creationId xmlns:a16="http://schemas.microsoft.com/office/drawing/2014/main" id="{22B33553-DD69-C048-8615-95F7AD0ADA2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1074345" y="4495095"/>
            <a:ext cx="2192408" cy="694713"/>
          </a:xfrm>
          <a:prstGeom prst="rect">
            <a:avLst/>
          </a:prstGeom>
        </p:spPr>
      </p:pic>
      <p:pic>
        <p:nvPicPr>
          <p:cNvPr id="46" name="Picture 45" descr="Text&#10;&#10;Description automatically generated with medium confidence">
            <a:extLst>
              <a:ext uri="{FF2B5EF4-FFF2-40B4-BE49-F238E27FC236}">
                <a16:creationId xmlns:a16="http://schemas.microsoft.com/office/drawing/2014/main" id="{B7378BEF-AEB6-5741-9BB3-B12C554ECCF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43664" y="2114191"/>
            <a:ext cx="2192408" cy="694714"/>
          </a:xfrm>
          <a:prstGeom prst="rect">
            <a:avLst/>
          </a:prstGeom>
        </p:spPr>
      </p:pic>
      <p:pic>
        <p:nvPicPr>
          <p:cNvPr id="48" name="Picture 47">
            <a:extLst>
              <a:ext uri="{FF2B5EF4-FFF2-40B4-BE49-F238E27FC236}">
                <a16:creationId xmlns:a16="http://schemas.microsoft.com/office/drawing/2014/main" id="{FC05278C-91A7-2B47-9BFB-A3776824C828}"/>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11553" y="2110992"/>
            <a:ext cx="2192408" cy="694713"/>
          </a:xfrm>
          <a:prstGeom prst="rect">
            <a:avLst/>
          </a:prstGeom>
        </p:spPr>
      </p:pic>
      <p:pic>
        <p:nvPicPr>
          <p:cNvPr id="50" name="Picture 49">
            <a:extLst>
              <a:ext uri="{FF2B5EF4-FFF2-40B4-BE49-F238E27FC236}">
                <a16:creationId xmlns:a16="http://schemas.microsoft.com/office/drawing/2014/main" id="{C2B05626-A123-BD44-A26D-F50596EA0B34}"/>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3671387" y="2110992"/>
            <a:ext cx="2192405" cy="694713"/>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spTree>
    <p:extLst>
      <p:ext uri="{BB962C8B-B14F-4D97-AF65-F5344CB8AC3E}">
        <p14:creationId xmlns:p14="http://schemas.microsoft.com/office/powerpoint/2010/main" val="344728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450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550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850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1050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 T's Images Only">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spTree>
    <p:extLst>
      <p:ext uri="{BB962C8B-B14F-4D97-AF65-F5344CB8AC3E}">
        <p14:creationId xmlns:p14="http://schemas.microsoft.com/office/powerpoint/2010/main" val="213861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person, outdoor, cellphone, phone&#10;&#10;Description automatically generated">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30222" y="0"/>
            <a:ext cx="8578387" cy="6858000"/>
          </a:xfrm>
          <a:prstGeom prst="rect">
            <a:avLst/>
          </a:prstGeom>
        </p:spPr>
      </p:pic>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2A116FB4-678E-794E-BEAA-50697B19F82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15343"/>
          <a:stretch/>
        </p:blipFill>
        <p:spPr>
          <a:xfrm>
            <a:off x="743336" y="3610021"/>
            <a:ext cx="5445028" cy="1460652"/>
          </a:xfrm>
          <a:prstGeom prst="rect">
            <a:avLst/>
          </a:prstGeom>
        </p:spPr>
      </p:pic>
    </p:spTree>
    <p:extLst>
      <p:ext uri="{BB962C8B-B14F-4D97-AF65-F5344CB8AC3E}">
        <p14:creationId xmlns:p14="http://schemas.microsoft.com/office/powerpoint/2010/main" val="1567315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3155" y="0"/>
            <a:ext cx="8578387" cy="6858000"/>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6098950" y="919090"/>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672" b="7672"/>
          <a:stretch/>
        </p:blipFill>
        <p:spPr>
          <a:xfrm>
            <a:off x="6096000" y="944805"/>
            <a:ext cx="5445028" cy="1460652"/>
          </a:xfrm>
          <a:prstGeom prst="rect">
            <a:avLst/>
          </a:prstGeom>
        </p:spPr>
      </p:pic>
    </p:spTree>
    <p:extLst>
      <p:ext uri="{BB962C8B-B14F-4D97-AF65-F5344CB8AC3E}">
        <p14:creationId xmlns:p14="http://schemas.microsoft.com/office/powerpoint/2010/main" val="154551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len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30222" y="0"/>
            <a:ext cx="8578387" cy="6858000"/>
          </a:xfrm>
          <a:prstGeom prst="rect">
            <a:avLst/>
          </a:prstGeom>
        </p:spPr>
      </p:pic>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5" cstate="screen">
            <a:extLst>
              <a:ext uri="{28A0092B-C50C-407E-A947-70E740481C1C}">
                <a14:useLocalDpi xmlns:a14="http://schemas.microsoft.com/office/drawing/2010/main"/>
              </a:ext>
            </a:extLst>
          </a:blip>
          <a:srcRect t="7672" b="7672"/>
          <a:stretch/>
        </p:blipFill>
        <p:spPr>
          <a:xfrm>
            <a:off x="743336" y="3755300"/>
            <a:ext cx="5445028" cy="1460652"/>
          </a:xfrm>
          <a:prstGeom prst="rect">
            <a:avLst/>
          </a:prstGeom>
        </p:spPr>
      </p:pic>
    </p:spTree>
    <p:extLst>
      <p:ext uri="{BB962C8B-B14F-4D97-AF65-F5344CB8AC3E}">
        <p14:creationId xmlns:p14="http://schemas.microsoft.com/office/powerpoint/2010/main" val="282258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1A4F3E-34B1-FF46-8E0A-A56FB688C3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608B8536-F253-4347-99E4-6DF02B2DFC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Text&#10;&#10;Description automatically generated">
            <a:extLst>
              <a:ext uri="{FF2B5EF4-FFF2-40B4-BE49-F238E27FC236}">
                <a16:creationId xmlns:a16="http://schemas.microsoft.com/office/drawing/2014/main" id="{94FAE065-3487-0C4E-880E-534A1FF9463D}"/>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9511" y="6176963"/>
            <a:ext cx="3273778" cy="697963"/>
          </a:xfrm>
          <a:prstGeom prst="rect">
            <a:avLst/>
          </a:prstGeom>
        </p:spPr>
      </p:pic>
    </p:spTree>
    <p:extLst>
      <p:ext uri="{BB962C8B-B14F-4D97-AF65-F5344CB8AC3E}">
        <p14:creationId xmlns:p14="http://schemas.microsoft.com/office/powerpoint/2010/main" val="937133208"/>
      </p:ext>
    </p:extLst>
  </p:cSld>
  <p:clrMap bg1="lt1" tx1="dk1" bg2="lt2" tx2="dk2" accent1="accent1" accent2="accent2" accent3="accent3" accent4="accent4" accent5="accent5" accent6="accent6" hlink="hlink" folHlink="folHlink"/>
  <p:sldLayoutIdLst>
    <p:sldLayoutId id="2147483684" r:id="rId1"/>
    <p:sldLayoutId id="2147483649" r:id="rId2"/>
    <p:sldLayoutId id="2147483651" r:id="rId3"/>
    <p:sldLayoutId id="2147483678" r:id="rId4"/>
    <p:sldLayoutId id="2147483680" r:id="rId5"/>
    <p:sldLayoutId id="2147483679" r:id="rId6"/>
    <p:sldLayoutId id="2147483661" r:id="rId7"/>
    <p:sldLayoutId id="2147483671" r:id="rId8"/>
    <p:sldLayoutId id="2147483672" r:id="rId9"/>
    <p:sldLayoutId id="2147483674" r:id="rId10"/>
    <p:sldLayoutId id="2147483673" r:id="rId11"/>
    <p:sldLayoutId id="2147483669" r:id="rId12"/>
    <p:sldLayoutId id="2147483670" r:id="rId13"/>
    <p:sldLayoutId id="2147483662" r:id="rId14"/>
    <p:sldLayoutId id="2147483650" r:id="rId15"/>
    <p:sldLayoutId id="2147483652" r:id="rId16"/>
    <p:sldLayoutId id="2147483660" r:id="rId17"/>
    <p:sldLayoutId id="2147483654" r:id="rId18"/>
    <p:sldLayoutId id="2147483668" r:id="rId19"/>
    <p:sldLayoutId id="2147483676" r:id="rId20"/>
    <p:sldLayoutId id="2147483653" r:id="rId21"/>
    <p:sldLayoutId id="2147483656" r:id="rId22"/>
    <p:sldLayoutId id="2147483657" r:id="rId23"/>
    <p:sldLayoutId id="2147483682" r:id="rId24"/>
    <p:sldLayoutId id="2147483683" r:id="rId25"/>
    <p:sldLayoutId id="2147483681" r:id="rId26"/>
  </p:sldLayoutIdLst>
  <p:txStyles>
    <p:titleStyle>
      <a:lvl1pPr algn="l" defTabSz="914400" rtl="0" eaLnBrk="1" latinLnBrk="0" hangingPunct="1">
        <a:lnSpc>
          <a:spcPct val="90000"/>
        </a:lnSpc>
        <a:spcBef>
          <a:spcPct val="0"/>
        </a:spcBef>
        <a:buNone/>
        <a:defRPr sz="4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hyperlink" Target="https://absg.adventist.org/pdf.php?file=2020:3Q:SE:PDFs:EAQ320_02.pdf"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stewardship.adventistchurch.com/grateful-living/" TargetMode="Externa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30C1-AA62-5745-B0BA-7622852BC5F8}"/>
              </a:ext>
            </a:extLst>
          </p:cNvPr>
          <p:cNvSpPr>
            <a:spLocks noGrp="1"/>
          </p:cNvSpPr>
          <p:nvPr>
            <p:ph type="title"/>
          </p:nvPr>
        </p:nvSpPr>
        <p:spPr>
          <a:xfrm>
            <a:off x="1579033" y="1709738"/>
            <a:ext cx="9021234" cy="1207633"/>
          </a:xfrm>
        </p:spPr>
        <p:txBody>
          <a:bodyPr>
            <a:normAutofit/>
          </a:bodyPr>
          <a:lstStyle/>
          <a:p>
            <a:r>
              <a:rPr lang="en-US" sz="2400" b="1" dirty="0"/>
              <a:t>The 8 T’s of Grateful Living</a:t>
            </a:r>
            <a:br>
              <a:rPr lang="en-US" sz="2400" b="1" dirty="0"/>
            </a:br>
            <a:r>
              <a:rPr lang="en-US" sz="2400" dirty="0"/>
              <a:t>POWERPOINT INSTRUCTIONS</a:t>
            </a:r>
            <a:br>
              <a:rPr lang="en-US" sz="2400" b="1" dirty="0"/>
            </a:br>
            <a:r>
              <a:rPr lang="en-US" sz="1400" dirty="0">
                <a:solidFill>
                  <a:srgbClr val="00B050"/>
                </a:solidFill>
              </a:rPr>
              <a:t>(Delete this slide before presenting! </a:t>
            </a:r>
            <a:r>
              <a:rPr lang="en-US" sz="1400" dirty="0">
                <a:solidFill>
                  <a:srgbClr val="00B050"/>
                </a:solidFill>
                <a:sym typeface="Wingdings" pitchFamily="2" charset="2"/>
              </a:rPr>
              <a:t>)</a:t>
            </a:r>
            <a:endParaRPr lang="en-US" sz="1400" b="1" dirty="0"/>
          </a:p>
        </p:txBody>
      </p:sp>
      <p:sp>
        <p:nvSpPr>
          <p:cNvPr id="3" name="Text Placeholder 2">
            <a:extLst>
              <a:ext uri="{FF2B5EF4-FFF2-40B4-BE49-F238E27FC236}">
                <a16:creationId xmlns:a16="http://schemas.microsoft.com/office/drawing/2014/main" id="{37365BB3-BF32-5047-A8A3-7CD28DF6287B}"/>
              </a:ext>
            </a:extLst>
          </p:cNvPr>
          <p:cNvSpPr>
            <a:spLocks noGrp="1"/>
          </p:cNvSpPr>
          <p:nvPr>
            <p:ph type="body" idx="1"/>
          </p:nvPr>
        </p:nvSpPr>
        <p:spPr>
          <a:xfrm>
            <a:off x="2100942" y="2917370"/>
            <a:ext cx="7761515" cy="2590801"/>
          </a:xfrm>
        </p:spPr>
        <p:txBody>
          <a:bodyPr>
            <a:normAutofit fontScale="25000" lnSpcReduction="20000"/>
          </a:bodyPr>
          <a:lstStyle/>
          <a:p>
            <a:pPr algn="l">
              <a:lnSpc>
                <a:spcPct val="120000"/>
              </a:lnSpc>
              <a:spcBef>
                <a:spcPts val="0"/>
              </a:spcBef>
            </a:pPr>
            <a:r>
              <a:rPr lang="en-US" sz="7200" dirty="0"/>
              <a:t>These slides are simply a helpful guide to get you started on the </a:t>
            </a:r>
            <a:r>
              <a:rPr lang="en-US" sz="7200" i="1" dirty="0"/>
              <a:t>8 T’s of Grateful Living </a:t>
            </a:r>
            <a:r>
              <a:rPr lang="en-US" sz="7200" dirty="0"/>
              <a:t>theme. You can add, delete or edit them to suit your personal message.</a:t>
            </a:r>
          </a:p>
          <a:p>
            <a:pPr algn="l">
              <a:lnSpc>
                <a:spcPct val="120000"/>
              </a:lnSpc>
              <a:spcBef>
                <a:spcPts val="0"/>
              </a:spcBef>
            </a:pPr>
            <a:endParaRPr lang="en-US" sz="4800" dirty="0"/>
          </a:p>
          <a:p>
            <a:pPr algn="l">
              <a:lnSpc>
                <a:spcPct val="120000"/>
              </a:lnSpc>
              <a:spcBef>
                <a:spcPts val="0"/>
              </a:spcBef>
            </a:pPr>
            <a:r>
              <a:rPr lang="en-US" sz="7200" dirty="0"/>
              <a:t>REMEMBER to download the correct </a:t>
            </a:r>
            <a:r>
              <a:rPr lang="en-US" sz="7200" b="1" dirty="0"/>
              <a:t>Sermon Script</a:t>
            </a:r>
            <a:r>
              <a:rPr lang="en-US" sz="7200" dirty="0"/>
              <a:t> (it’s editable too), from the </a:t>
            </a:r>
            <a:r>
              <a:rPr lang="en-US" sz="7200" i="1" dirty="0"/>
              <a:t>Grateful Living </a:t>
            </a:r>
            <a:r>
              <a:rPr lang="en-US" sz="7200" dirty="0"/>
              <a:t>website, because it gives a suggested script for each slide.</a:t>
            </a:r>
          </a:p>
          <a:p>
            <a:pPr algn="l">
              <a:lnSpc>
                <a:spcPct val="120000"/>
              </a:lnSpc>
              <a:spcBef>
                <a:spcPts val="0"/>
              </a:spcBef>
            </a:pPr>
            <a:endParaRPr lang="en-US" sz="4800" dirty="0"/>
          </a:p>
          <a:p>
            <a:pPr algn="l">
              <a:lnSpc>
                <a:spcPct val="120000"/>
              </a:lnSpc>
              <a:spcBef>
                <a:spcPts val="0"/>
              </a:spcBef>
            </a:pPr>
            <a:r>
              <a:rPr lang="en-US" sz="7200" dirty="0"/>
              <a:t>To insert a </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New Slide</a:t>
            </a:r>
            <a:r>
              <a:rPr lang="en-US" sz="7200" dirty="0"/>
              <a:t>. Select </a:t>
            </a:r>
            <a:r>
              <a:rPr lang="en-US" sz="7200" b="1" dirty="0"/>
              <a:t>New Slide </a:t>
            </a:r>
            <a:r>
              <a:rPr lang="en-US" sz="7200" dirty="0"/>
              <a:t>or </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Layout</a:t>
            </a:r>
            <a:r>
              <a:rPr lang="en-US" sz="7200" dirty="0"/>
              <a:t> and select from the</a:t>
            </a:r>
            <a:r>
              <a:rPr lang="en-US" sz="7200" dirty="0">
                <a:solidFill>
                  <a:srgbClr val="FF0000"/>
                </a:solidFill>
              </a:rPr>
              <a:t> </a:t>
            </a:r>
            <a:r>
              <a:rPr lang="en-US" sz="7200" dirty="0">
                <a:solidFill>
                  <a:schemeClr val="tx1"/>
                </a:solidFill>
              </a:rPr>
              <a:t>25</a:t>
            </a:r>
            <a:r>
              <a:rPr lang="en-US" sz="7200" dirty="0">
                <a:solidFill>
                  <a:srgbClr val="FF0000"/>
                </a:solidFill>
              </a:rPr>
              <a:t> </a:t>
            </a:r>
            <a:r>
              <a:rPr lang="en-US" sz="7200" dirty="0">
                <a:solidFill>
                  <a:schemeClr val="tx1"/>
                </a:solidFill>
              </a:rPr>
              <a:t>x </a:t>
            </a:r>
            <a:r>
              <a:rPr lang="en-US" sz="7200" dirty="0"/>
              <a:t>slide templates.* Then simply insert your own text and images onto the slides.</a:t>
            </a:r>
            <a:br>
              <a:rPr lang="en-US" sz="7200" dirty="0"/>
            </a:br>
            <a:endParaRPr lang="en-US" sz="4000" dirty="0"/>
          </a:p>
          <a:p>
            <a:pPr algn="l">
              <a:lnSpc>
                <a:spcPct val="120000"/>
              </a:lnSpc>
              <a:spcBef>
                <a:spcPts val="0"/>
              </a:spcBef>
            </a:pPr>
            <a:r>
              <a:rPr lang="en-US" sz="5600" dirty="0"/>
              <a:t>*If you would like to edit the </a:t>
            </a:r>
            <a:r>
              <a:rPr lang="en-US" sz="5600" dirty="0">
                <a:solidFill>
                  <a:schemeClr val="tx1"/>
                </a:solidFill>
              </a:rPr>
              <a:t>25</a:t>
            </a:r>
            <a:r>
              <a:rPr lang="en-US" sz="5600" dirty="0"/>
              <a:t> Master templates or make additional slide templates you will need to do the following:  </a:t>
            </a:r>
            <a:r>
              <a:rPr lang="en-AU" sz="5600" dirty="0"/>
              <a:t>Select </a:t>
            </a:r>
            <a:r>
              <a:rPr lang="en-AU" sz="5600" b="1" dirty="0"/>
              <a:t>View</a:t>
            </a:r>
            <a:r>
              <a:rPr lang="en-AU" sz="5600" dirty="0"/>
              <a:t> &gt; </a:t>
            </a:r>
            <a:r>
              <a:rPr lang="en-AU" sz="5600" b="1" dirty="0"/>
              <a:t>Master</a:t>
            </a:r>
            <a:r>
              <a:rPr lang="en-AU" sz="5600" dirty="0"/>
              <a:t> &gt; </a:t>
            </a:r>
            <a:r>
              <a:rPr lang="en-AU" sz="5600" b="1" dirty="0">
                <a:latin typeface="Open Sans Semibold" panose="020B0606030504020204" pitchFamily="34" charset="0"/>
                <a:ea typeface="Open Sans Semibold" panose="020B0606030504020204" pitchFamily="34" charset="0"/>
                <a:cs typeface="Open Sans Semibold" panose="020B0606030504020204" pitchFamily="34" charset="0"/>
              </a:rPr>
              <a:t>Slide Master</a:t>
            </a:r>
            <a:r>
              <a:rPr lang="en-AU" sz="5600" dirty="0"/>
              <a:t>.</a:t>
            </a:r>
          </a:p>
          <a:p>
            <a:pPr algn="l">
              <a:lnSpc>
                <a:spcPct val="120000"/>
              </a:lnSpc>
              <a:spcBef>
                <a:spcPts val="0"/>
              </a:spcBef>
            </a:pPr>
            <a:r>
              <a:rPr lang="en-AU" sz="5600" dirty="0"/>
              <a:t>You can then duplicate a slide layout and make the changes you want. </a:t>
            </a:r>
          </a:p>
          <a:p>
            <a:pPr algn="l">
              <a:lnSpc>
                <a:spcPct val="120000"/>
              </a:lnSpc>
              <a:spcBef>
                <a:spcPts val="0"/>
              </a:spcBef>
            </a:pPr>
            <a:r>
              <a:rPr lang="en-AU" sz="5600" dirty="0"/>
              <a:t>When you're done, simply select </a:t>
            </a:r>
            <a:r>
              <a:rPr lang="en-AU" sz="5600" b="1" dirty="0"/>
              <a:t>Close</a:t>
            </a:r>
            <a:r>
              <a:rPr lang="en-AU" sz="5600" dirty="0"/>
              <a:t> </a:t>
            </a:r>
            <a:r>
              <a:rPr lang="en-AU" sz="5600" b="1" dirty="0">
                <a:latin typeface="Open Sans Semibold" panose="020B0606030504020204" pitchFamily="34" charset="0"/>
                <a:ea typeface="Open Sans Semibold" panose="020B0606030504020204" pitchFamily="34" charset="0"/>
                <a:cs typeface="Open Sans Semibold" panose="020B0606030504020204" pitchFamily="34" charset="0"/>
              </a:rPr>
              <a:t>Master</a:t>
            </a:r>
            <a:r>
              <a:rPr lang="en-AU" sz="5600" dirty="0"/>
              <a:t> </a:t>
            </a:r>
            <a:r>
              <a:rPr lang="en-AU" sz="5600" b="1" dirty="0"/>
              <a:t>View</a:t>
            </a:r>
            <a:r>
              <a:rPr lang="en-AU" sz="5600" dirty="0"/>
              <a:t>.</a:t>
            </a:r>
          </a:p>
          <a:p>
            <a:pPr>
              <a:lnSpc>
                <a:spcPct val="120000"/>
              </a:lnSpc>
            </a:pPr>
            <a:endParaRPr lang="en-US" dirty="0"/>
          </a:p>
        </p:txBody>
      </p:sp>
      <p:grpSp>
        <p:nvGrpSpPr>
          <p:cNvPr id="7" name="Group 6">
            <a:extLst>
              <a:ext uri="{FF2B5EF4-FFF2-40B4-BE49-F238E27FC236}">
                <a16:creationId xmlns:a16="http://schemas.microsoft.com/office/drawing/2014/main" id="{6D86EA22-20B9-1A46-8E39-3F3DBD0CFB6A}"/>
              </a:ext>
            </a:extLst>
          </p:cNvPr>
          <p:cNvGrpSpPr/>
          <p:nvPr/>
        </p:nvGrpSpPr>
        <p:grpSpPr>
          <a:xfrm>
            <a:off x="1386795" y="1962293"/>
            <a:ext cx="2103895" cy="1031587"/>
            <a:chOff x="1386795" y="1962293"/>
            <a:chExt cx="2103895" cy="1031587"/>
          </a:xfrm>
        </p:grpSpPr>
        <p:sp>
          <p:nvSpPr>
            <p:cNvPr id="5" name="Striped Right Arrow 4">
              <a:extLst>
                <a:ext uri="{FF2B5EF4-FFF2-40B4-BE49-F238E27FC236}">
                  <a16:creationId xmlns:a16="http://schemas.microsoft.com/office/drawing/2014/main" id="{C3387364-6929-DC49-92E1-AD792ADC2423}"/>
                </a:ext>
              </a:extLst>
            </p:cNvPr>
            <p:cNvSpPr/>
            <p:nvPr/>
          </p:nvSpPr>
          <p:spPr>
            <a:xfrm rot="2939691" flipV="1">
              <a:off x="1786162" y="2635695"/>
              <a:ext cx="437321" cy="27904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0D7B372-1EA3-664A-8022-5C3E0DB3A8E4}"/>
                </a:ext>
              </a:extLst>
            </p:cNvPr>
            <p:cNvSpPr txBox="1"/>
            <p:nvPr/>
          </p:nvSpPr>
          <p:spPr>
            <a:xfrm>
              <a:off x="1386795" y="1962293"/>
              <a:ext cx="2103895" cy="646331"/>
            </a:xfrm>
            <a:prstGeom prst="rect">
              <a:avLst/>
            </a:prstGeom>
            <a:noFill/>
          </p:spPr>
          <p:txBody>
            <a:bodyPr wrap="square" rtlCol="0">
              <a:spAutoFit/>
            </a:bodyPr>
            <a:lstStyle/>
            <a:p>
              <a:pPr algn="ctr"/>
              <a:r>
                <a:rPr lang="en-US" b="1" dirty="0">
                  <a:solidFill>
                    <a:schemeClr val="accent1"/>
                  </a:solidFill>
                </a:rPr>
                <a:t>All the work is done! </a:t>
              </a:r>
              <a:r>
                <a:rPr lang="en-US" b="1" dirty="0">
                  <a:solidFill>
                    <a:schemeClr val="accent1"/>
                  </a:solidFill>
                  <a:sym typeface="Wingdings" pitchFamily="2" charset="2"/>
                </a:rPr>
                <a:t></a:t>
              </a:r>
              <a:endParaRPr lang="en-US" b="1" dirty="0">
                <a:solidFill>
                  <a:schemeClr val="accent1"/>
                </a:solidFill>
              </a:endParaRPr>
            </a:p>
          </p:txBody>
        </p:sp>
      </p:grpSp>
    </p:spTree>
    <p:extLst>
      <p:ext uri="{BB962C8B-B14F-4D97-AF65-F5344CB8AC3E}">
        <p14:creationId xmlns:p14="http://schemas.microsoft.com/office/powerpoint/2010/main" val="2865591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F668DC-610C-0C4F-8034-572B21287C09}"/>
              </a:ext>
            </a:extLst>
          </p:cNvPr>
          <p:cNvSpPr>
            <a:spLocks noGrp="1"/>
          </p:cNvSpPr>
          <p:nvPr>
            <p:ph type="body" idx="1"/>
          </p:nvPr>
        </p:nvSpPr>
        <p:spPr/>
        <p:txBody>
          <a:bodyPr/>
          <a:lstStyle/>
          <a:p>
            <a:r>
              <a:rPr lang="en-US" dirty="0"/>
              <a:t>God’s Blueprint</a:t>
            </a:r>
          </a:p>
        </p:txBody>
      </p:sp>
      <p:sp>
        <p:nvSpPr>
          <p:cNvPr id="4" name="Content Placeholder 3">
            <a:extLst>
              <a:ext uri="{FF2B5EF4-FFF2-40B4-BE49-F238E27FC236}">
                <a16:creationId xmlns:a16="http://schemas.microsoft.com/office/drawing/2014/main" id="{85D0ECCA-BED9-074F-8A3A-E99B1259F281}"/>
              </a:ext>
            </a:extLst>
          </p:cNvPr>
          <p:cNvSpPr>
            <a:spLocks noGrp="1"/>
          </p:cNvSpPr>
          <p:nvPr>
            <p:ph sz="half" idx="2"/>
          </p:nvPr>
        </p:nvSpPr>
        <p:spPr/>
        <p:txBody>
          <a:bodyPr>
            <a:noAutofit/>
          </a:bodyPr>
          <a:lstStyle/>
          <a:p>
            <a:r>
              <a:rPr lang="en-US" sz="2200" dirty="0">
                <a:solidFill>
                  <a:schemeClr val="tx1"/>
                </a:solidFill>
                <a:latin typeface="Helvetica" pitchFamily="2" charset="0"/>
              </a:rPr>
              <a:t>By sharing your testimony, you strengthen the faith of yourself and others.</a:t>
            </a:r>
          </a:p>
          <a:p>
            <a:r>
              <a:rPr lang="en-US" sz="2200" dirty="0">
                <a:solidFill>
                  <a:schemeClr val="tx1"/>
                </a:solidFill>
                <a:latin typeface="Helvetica" pitchFamily="2" charset="0"/>
              </a:rPr>
              <a:t>Your simple, Christ-</a:t>
            </a:r>
            <a:r>
              <a:rPr lang="en-US" sz="2200" dirty="0" err="1">
                <a:solidFill>
                  <a:schemeClr val="tx1"/>
                </a:solidFill>
                <a:latin typeface="Helvetica" pitchFamily="2" charset="0"/>
              </a:rPr>
              <a:t>centred</a:t>
            </a:r>
            <a:r>
              <a:rPr lang="en-US" sz="2200" dirty="0">
                <a:solidFill>
                  <a:schemeClr val="tx1"/>
                </a:solidFill>
                <a:latin typeface="Helvetica" pitchFamily="2" charset="0"/>
              </a:rPr>
              <a:t> testimony can overcome Satan and his temptations.</a:t>
            </a:r>
          </a:p>
          <a:p>
            <a:r>
              <a:rPr lang="en-US" sz="2200" dirty="0">
                <a:solidFill>
                  <a:schemeClr val="tx1"/>
                </a:solidFill>
                <a:latin typeface="Helvetica" pitchFamily="2" charset="0"/>
              </a:rPr>
              <a:t>Every person can testify to something God has done or is doing in their life. </a:t>
            </a:r>
          </a:p>
          <a:p>
            <a:r>
              <a:rPr lang="en-US" sz="2200" dirty="0">
                <a:solidFill>
                  <a:schemeClr val="tx1"/>
                </a:solidFill>
                <a:latin typeface="Helvetica" pitchFamily="2" charset="0"/>
              </a:rPr>
              <a:t>We should share our testimony at every opportunity.</a:t>
            </a:r>
          </a:p>
        </p:txBody>
      </p:sp>
      <p:sp>
        <p:nvSpPr>
          <p:cNvPr id="5" name="Text Placeholder 4">
            <a:extLst>
              <a:ext uri="{FF2B5EF4-FFF2-40B4-BE49-F238E27FC236}">
                <a16:creationId xmlns:a16="http://schemas.microsoft.com/office/drawing/2014/main" id="{25C8B1EF-1F5A-0549-AEFB-4E145A59F0CC}"/>
              </a:ext>
            </a:extLst>
          </p:cNvPr>
          <p:cNvSpPr>
            <a:spLocks noGrp="1"/>
          </p:cNvSpPr>
          <p:nvPr>
            <p:ph type="body" sz="quarter" idx="3"/>
          </p:nvPr>
        </p:nvSpPr>
        <p:spPr/>
        <p:txBody>
          <a:bodyPr/>
          <a:lstStyle/>
          <a:p>
            <a:r>
              <a:rPr lang="en-US" dirty="0"/>
              <a:t>Satan’s Counterfeit</a:t>
            </a:r>
          </a:p>
        </p:txBody>
      </p:sp>
      <p:sp>
        <p:nvSpPr>
          <p:cNvPr id="6" name="Content Placeholder 5">
            <a:extLst>
              <a:ext uri="{FF2B5EF4-FFF2-40B4-BE49-F238E27FC236}">
                <a16:creationId xmlns:a16="http://schemas.microsoft.com/office/drawing/2014/main" id="{B2C4325C-F5ED-5E4E-A5A3-0B3F6991031C}"/>
              </a:ext>
            </a:extLst>
          </p:cNvPr>
          <p:cNvSpPr>
            <a:spLocks noGrp="1"/>
          </p:cNvSpPr>
          <p:nvPr>
            <p:ph sz="quarter" idx="4"/>
          </p:nvPr>
        </p:nvSpPr>
        <p:spPr>
          <a:xfrm>
            <a:off x="6172200" y="2505075"/>
            <a:ext cx="5183188" cy="3353114"/>
          </a:xfrm>
        </p:spPr>
        <p:txBody>
          <a:bodyPr>
            <a:noAutofit/>
          </a:bodyPr>
          <a:lstStyle/>
          <a:p>
            <a:r>
              <a:rPr lang="en-US" sz="2200" dirty="0">
                <a:solidFill>
                  <a:schemeClr val="tx1"/>
                </a:solidFill>
                <a:latin typeface="Helvetica" pitchFamily="2" charset="0"/>
              </a:rPr>
              <a:t>No-one is interested in your testimony.</a:t>
            </a:r>
          </a:p>
          <a:p>
            <a:r>
              <a:rPr lang="en-US" sz="2200" dirty="0">
                <a:solidFill>
                  <a:schemeClr val="tx1"/>
                </a:solidFill>
                <a:latin typeface="Helvetica" pitchFamily="2" charset="0"/>
              </a:rPr>
              <a:t>If you try and share your testimony at work or school, people will avoid you.</a:t>
            </a:r>
          </a:p>
          <a:p>
            <a:r>
              <a:rPr lang="en-US" sz="2200" dirty="0">
                <a:solidFill>
                  <a:schemeClr val="tx1"/>
                </a:solidFill>
                <a:latin typeface="Helvetica" pitchFamily="2" charset="0"/>
              </a:rPr>
              <a:t>Your testimony isn’t powerful enough to share so don’t bother.</a:t>
            </a:r>
          </a:p>
          <a:p>
            <a:r>
              <a:rPr lang="en-US" sz="2200" dirty="0">
                <a:solidFill>
                  <a:schemeClr val="tx1"/>
                </a:solidFill>
                <a:latin typeface="Helvetica" pitchFamily="2" charset="0"/>
              </a:rPr>
              <a:t>God hasn’t really done anything in your life, it’s all just coincidence.</a:t>
            </a:r>
          </a:p>
          <a:p>
            <a:r>
              <a:rPr lang="en-US" sz="2200" dirty="0">
                <a:solidFill>
                  <a:schemeClr val="tx1"/>
                </a:solidFill>
                <a:latin typeface="Helvetica" pitchFamily="2" charset="0"/>
              </a:rPr>
              <a:t>Go out and live on the wild-side so that you’ll have a cool testimony!</a:t>
            </a:r>
          </a:p>
        </p:txBody>
      </p:sp>
      <p:pic>
        <p:nvPicPr>
          <p:cNvPr id="12" name="Picture 11" descr="Text&#10;&#10;Description automatically generated">
            <a:extLst>
              <a:ext uri="{FF2B5EF4-FFF2-40B4-BE49-F238E27FC236}">
                <a16:creationId xmlns:a16="http://schemas.microsoft.com/office/drawing/2014/main" id="{4C2C5AF1-AF44-7B44-8A2A-58DD2D614815}"/>
              </a:ext>
            </a:extLst>
          </p:cNvPr>
          <p:cNvPicPr>
            <a:picLocks noChangeAspect="1"/>
          </p:cNvPicPr>
          <p:nvPr/>
        </p:nvPicPr>
        <p:blipFill>
          <a:blip r:embed="rId2"/>
          <a:stretch>
            <a:fillRect/>
          </a:stretch>
        </p:blipFill>
        <p:spPr>
          <a:xfrm>
            <a:off x="476390" y="48419"/>
            <a:ext cx="10756900" cy="2044700"/>
          </a:xfrm>
          <a:prstGeom prst="rect">
            <a:avLst/>
          </a:prstGeom>
        </p:spPr>
      </p:pic>
    </p:spTree>
    <p:extLst>
      <p:ext uri="{BB962C8B-B14F-4D97-AF65-F5344CB8AC3E}">
        <p14:creationId xmlns:p14="http://schemas.microsoft.com/office/powerpoint/2010/main" val="17888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438399" y="1805730"/>
            <a:ext cx="7315201" cy="3409245"/>
          </a:xfrm>
        </p:spPr>
        <p:txBody>
          <a:bodyPr>
            <a:normAutofit/>
          </a:bodyPr>
          <a:lstStyle/>
          <a:p>
            <a:pPr algn="ctr">
              <a:lnSpc>
                <a:spcPct val="120000"/>
              </a:lnSpc>
              <a:spcBef>
                <a:spcPts val="0"/>
              </a:spcBef>
            </a:pP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“We cannot stop telling about everything we have seen and heard.”</a:t>
            </a:r>
          </a:p>
          <a:p>
            <a:pPr algn="ctr">
              <a:lnSpc>
                <a:spcPct val="120000"/>
              </a:lnSpc>
              <a:spcBef>
                <a:spcPts val="0"/>
              </a:spcBef>
            </a:pPr>
            <a:endParaRPr lang="en-AU" sz="1800" i="1" dirty="0">
              <a:solidFill>
                <a:schemeClr val="bg1"/>
              </a:solidFill>
            </a:endParaRPr>
          </a:p>
          <a:p>
            <a:pPr algn="ctr">
              <a:lnSpc>
                <a:spcPct val="120000"/>
              </a:lnSpc>
              <a:spcBef>
                <a:spcPts val="0"/>
              </a:spcBef>
            </a:pPr>
            <a:r>
              <a:rPr lang="en-AU" i="1" dirty="0">
                <a:solidFill>
                  <a:schemeClr val="bg1"/>
                </a:solidFill>
              </a:rPr>
              <a:t>Acts 4:20 (NKJV)</a:t>
            </a:r>
            <a:endParaRPr lang="en-US" i="1" dirty="0">
              <a:solidFill>
                <a:schemeClr val="bg1"/>
              </a:solidFill>
            </a:endParaRPr>
          </a:p>
        </p:txBody>
      </p:sp>
    </p:spTree>
    <p:extLst>
      <p:ext uri="{BB962C8B-B14F-4D97-AF65-F5344CB8AC3E}">
        <p14:creationId xmlns:p14="http://schemas.microsoft.com/office/powerpoint/2010/main" val="1949567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903510" y="1341782"/>
            <a:ext cx="4794848" cy="4456118"/>
          </a:xfrm>
        </p:spPr>
        <p:txBody>
          <a:bodyPr>
            <a:normAutofit fontScale="55000" lnSpcReduction="20000"/>
          </a:bodyPr>
          <a:lstStyle/>
          <a:p>
            <a:pPr algn="ctr">
              <a:lnSpc>
                <a:spcPct val="120000"/>
              </a:lnSpc>
              <a:spcBef>
                <a:spcPts val="0"/>
              </a:spcBef>
            </a:pPr>
            <a:r>
              <a:rPr lang="en-AU" sz="5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“No sooner does one come to Christ than there is born in his heart a desire to make known to others what a precious friend he has found in Jesus; the saving and sanctifying truth cannot be shut up in his heart.”</a:t>
            </a:r>
          </a:p>
          <a:p>
            <a:pPr algn="ctr">
              <a:lnSpc>
                <a:spcPct val="120000"/>
              </a:lnSpc>
              <a:spcBef>
                <a:spcPts val="0"/>
              </a:spcBef>
            </a:pPr>
            <a:endParaRPr lang="en-AU" sz="33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3300" i="1" dirty="0">
                <a:solidFill>
                  <a:schemeClr val="tx1"/>
                </a:solidFill>
              </a:rPr>
              <a:t>Ellen G. White, Steps to Christ, 78</a:t>
            </a:r>
            <a:endParaRPr lang="en-AU" sz="3300" dirty="0">
              <a:solidFill>
                <a:schemeClr val="tx1"/>
              </a:solidFill>
            </a:endParaRPr>
          </a:p>
        </p:txBody>
      </p:sp>
      <p:pic>
        <p:nvPicPr>
          <p:cNvPr id="2" name="Picture 1">
            <a:extLst>
              <a:ext uri="{FF2B5EF4-FFF2-40B4-BE49-F238E27FC236}">
                <a16:creationId xmlns:a16="http://schemas.microsoft.com/office/drawing/2014/main" id="{93DD7245-0407-DA42-870B-518666632BD9}"/>
              </a:ext>
            </a:extLst>
          </p:cNvPr>
          <p:cNvPicPr>
            <a:picLocks noChangeAspect="1"/>
          </p:cNvPicPr>
          <p:nvPr/>
        </p:nvPicPr>
        <p:blipFill rotWithShape="1">
          <a:blip r:embed="rId2"/>
          <a:srcRect l="23844" r="6561" b="-60"/>
          <a:stretch/>
        </p:blipFill>
        <p:spPr>
          <a:xfrm>
            <a:off x="1346885" y="1341781"/>
            <a:ext cx="4292154" cy="4114054"/>
          </a:xfrm>
          <a:prstGeom prst="rect">
            <a:avLst/>
          </a:prstGeom>
        </p:spPr>
      </p:pic>
    </p:spTree>
    <p:extLst>
      <p:ext uri="{BB962C8B-B14F-4D97-AF65-F5344CB8AC3E}">
        <p14:creationId xmlns:p14="http://schemas.microsoft.com/office/powerpoint/2010/main" val="3587483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560124" y="1915061"/>
            <a:ext cx="7071752" cy="3409245"/>
          </a:xfrm>
        </p:spPr>
        <p:txBody>
          <a:bodyPr>
            <a:normAutofit fontScale="70000" lnSpcReduction="20000"/>
          </a:bodyPr>
          <a:lstStyle/>
          <a:p>
            <a:pPr algn="ctr">
              <a:lnSpc>
                <a:spcPct val="120000"/>
              </a:lnSpc>
              <a:spcBef>
                <a:spcPts val="0"/>
              </a:spcBef>
            </a:pP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Now the man from whom the demons had departed begged Him that he might be with Him. But Jesus sent him away, saying, “Return to your own house, and </a:t>
            </a:r>
            <a:r>
              <a:rPr lang="en-AU" sz="3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tell what great things God has done for you</a:t>
            </a: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And he went his way and proclaimed throughout the whole city what great things Jesus had done for him.</a:t>
            </a:r>
          </a:p>
          <a:p>
            <a:pPr algn="ctr">
              <a:lnSpc>
                <a:spcPct val="120000"/>
              </a:lnSpc>
              <a:spcBef>
                <a:spcPts val="0"/>
              </a:spcBef>
            </a:pPr>
            <a:endParaRPr lang="en-AU" i="1" dirty="0">
              <a:solidFill>
                <a:schemeClr val="bg1"/>
              </a:solidFill>
            </a:endParaRPr>
          </a:p>
          <a:p>
            <a:pPr algn="ctr">
              <a:lnSpc>
                <a:spcPct val="120000"/>
              </a:lnSpc>
              <a:spcBef>
                <a:spcPts val="0"/>
              </a:spcBef>
            </a:pPr>
            <a:r>
              <a:rPr lang="en-AU" i="1" dirty="0">
                <a:solidFill>
                  <a:schemeClr val="bg1"/>
                </a:solidFill>
              </a:rPr>
              <a:t>Luke 8:38-39 (NKJV)</a:t>
            </a:r>
            <a:endParaRPr lang="en-US" i="1" dirty="0">
              <a:solidFill>
                <a:schemeClr val="bg1"/>
              </a:solidFill>
            </a:endParaRPr>
          </a:p>
        </p:txBody>
      </p:sp>
    </p:spTree>
    <p:extLst>
      <p:ext uri="{BB962C8B-B14F-4D97-AF65-F5344CB8AC3E}">
        <p14:creationId xmlns:p14="http://schemas.microsoft.com/office/powerpoint/2010/main" val="297867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913449" y="1013790"/>
            <a:ext cx="4794848" cy="4743915"/>
          </a:xfrm>
        </p:spPr>
        <p:txBody>
          <a:bodyPr>
            <a:normAutofit fontScale="40000" lnSpcReduction="20000"/>
          </a:bodyPr>
          <a:lstStyle/>
          <a:p>
            <a:pPr algn="ctr">
              <a:lnSpc>
                <a:spcPct val="120000"/>
              </a:lnSpc>
              <a:spcBef>
                <a:spcPts val="0"/>
              </a:spcBef>
            </a:pPr>
            <a:r>
              <a:rPr lang="en-AU" sz="5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“As witnesses for Christ, we are to tell what we know, what we ourselves have seen and heard and felt. If we have been following Jesus step by step, we shall have something right to the point to tell concerning the way in which He has led us. We can tell how we have tested His promise, and found the promise true. We can bear witness to what we have known of the grace of Christ. This is the witness for which our Lord calls, and for want of which the world is perishing.”</a:t>
            </a:r>
          </a:p>
          <a:p>
            <a:pPr algn="ctr">
              <a:lnSpc>
                <a:spcPct val="120000"/>
              </a:lnSpc>
              <a:spcBef>
                <a:spcPts val="0"/>
              </a:spcBef>
            </a:pPr>
            <a:endParaRPr lang="en-AU" sz="4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4500" i="1" dirty="0">
                <a:solidFill>
                  <a:schemeClr val="tx1"/>
                </a:solidFill>
              </a:rPr>
              <a:t>Ellen G. White, The Desire of Ages, 340</a:t>
            </a:r>
            <a:endParaRPr lang="en-AU" sz="4500" dirty="0">
              <a:solidFill>
                <a:schemeClr val="tx1"/>
              </a:solidFill>
            </a:endParaRPr>
          </a:p>
        </p:txBody>
      </p:sp>
      <p:pic>
        <p:nvPicPr>
          <p:cNvPr id="5" name="Picture 4" descr="A couple of men with skateboards&#10;&#10;Description automatically generated with low confidence">
            <a:extLst>
              <a:ext uri="{FF2B5EF4-FFF2-40B4-BE49-F238E27FC236}">
                <a16:creationId xmlns:a16="http://schemas.microsoft.com/office/drawing/2014/main" id="{C51E3EE4-4AA8-1C48-9A80-006D036D0C84}"/>
              </a:ext>
            </a:extLst>
          </p:cNvPr>
          <p:cNvPicPr>
            <a:picLocks noChangeAspect="1"/>
          </p:cNvPicPr>
          <p:nvPr/>
        </p:nvPicPr>
        <p:blipFill rotWithShape="1">
          <a:blip r:embed="rId2"/>
          <a:srcRect r="38732"/>
          <a:stretch/>
        </p:blipFill>
        <p:spPr>
          <a:xfrm>
            <a:off x="1364973" y="775252"/>
            <a:ext cx="4287021" cy="5247861"/>
          </a:xfrm>
          <a:prstGeom prst="rect">
            <a:avLst/>
          </a:prstGeom>
        </p:spPr>
      </p:pic>
    </p:spTree>
    <p:extLst>
      <p:ext uri="{BB962C8B-B14F-4D97-AF65-F5344CB8AC3E}">
        <p14:creationId xmlns:p14="http://schemas.microsoft.com/office/powerpoint/2010/main" val="3209616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560124" y="1915061"/>
            <a:ext cx="7071752" cy="3409245"/>
          </a:xfrm>
        </p:spPr>
        <p:txBody>
          <a:bodyPr>
            <a:normAutofit/>
          </a:bodyPr>
          <a:lstStyle/>
          <a:p>
            <a:pPr algn="ctr">
              <a:lnSpc>
                <a:spcPct val="120000"/>
              </a:lnSpc>
              <a:spcBef>
                <a:spcPts val="0"/>
              </a:spcBef>
            </a:pP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And they overcame him [Satan] by the blood of the Lamb and by the word of their </a:t>
            </a:r>
            <a:r>
              <a:rPr lang="en-AU" sz="3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testimony</a:t>
            </a: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p>
          <a:p>
            <a:pPr algn="ctr">
              <a:lnSpc>
                <a:spcPct val="120000"/>
              </a:lnSpc>
              <a:spcBef>
                <a:spcPts val="0"/>
              </a:spcBef>
            </a:pPr>
            <a:endParaRPr lang="en-AU" sz="1800" i="1" dirty="0">
              <a:solidFill>
                <a:schemeClr val="bg1"/>
              </a:solidFill>
            </a:endParaRPr>
          </a:p>
          <a:p>
            <a:pPr algn="ctr">
              <a:lnSpc>
                <a:spcPct val="120000"/>
              </a:lnSpc>
              <a:spcBef>
                <a:spcPts val="0"/>
              </a:spcBef>
            </a:pPr>
            <a:r>
              <a:rPr lang="en-AU" i="1" dirty="0">
                <a:solidFill>
                  <a:schemeClr val="bg1"/>
                </a:solidFill>
              </a:rPr>
              <a:t>Revelation 12:11 (NKJV)</a:t>
            </a:r>
            <a:endParaRPr lang="en-US" i="1" dirty="0">
              <a:solidFill>
                <a:schemeClr val="bg1"/>
              </a:solidFill>
            </a:endParaRPr>
          </a:p>
        </p:txBody>
      </p:sp>
    </p:spTree>
    <p:extLst>
      <p:ext uri="{BB962C8B-B14F-4D97-AF65-F5344CB8AC3E}">
        <p14:creationId xmlns:p14="http://schemas.microsoft.com/office/powerpoint/2010/main" val="2186280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913449" y="807658"/>
            <a:ext cx="4794848" cy="5050531"/>
          </a:xfrm>
        </p:spPr>
        <p:txBody>
          <a:bodyPr>
            <a:normAutofit fontScale="47500" lnSpcReduction="20000"/>
          </a:bodyPr>
          <a:lstStyle/>
          <a:p>
            <a:pPr algn="ctr">
              <a:lnSpc>
                <a:spcPct val="120000"/>
              </a:lnSpc>
              <a:spcBef>
                <a:spcPts val="0"/>
              </a:spcBef>
            </a:pPr>
            <a:r>
              <a:rPr lang="en-AU" sz="4600" dirty="0">
                <a:solidFill>
                  <a:schemeClr val="tx1"/>
                </a:solidFill>
                <a:latin typeface="Helvetica" pitchFamily="2" charset="0"/>
                <a:ea typeface="Open Sans Light" panose="020B0306030504020204" pitchFamily="34" charset="0"/>
                <a:cs typeface="Open Sans Light" panose="020B0306030504020204" pitchFamily="34" charset="0"/>
              </a:rPr>
              <a:t>“A living Christian will cultivate gratitude of heart. He will seriously, earnestly recount the blessings of his life and the precious results of all his afflictions. He will recall every occasion upon which the hand of Christ has lifted up a standard for him against the enemy. The great love of Jesus, the infinite sacrifice made for man's redemption, will be an unfailing theme for grateful, humble praise.”</a:t>
            </a:r>
          </a:p>
          <a:p>
            <a:pPr algn="ctr"/>
            <a:endParaRPr lang="en-AU" sz="18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3800" i="1" dirty="0">
                <a:solidFill>
                  <a:schemeClr val="tx1"/>
                </a:solidFill>
              </a:rPr>
              <a:t>Ellen G. White, Review &amp; Herald,</a:t>
            </a:r>
          </a:p>
          <a:p>
            <a:pPr algn="ctr"/>
            <a:r>
              <a:rPr lang="en-AU" sz="3800" i="1" dirty="0">
                <a:solidFill>
                  <a:schemeClr val="tx1"/>
                </a:solidFill>
              </a:rPr>
              <a:t>May 30, 1882, par. 8</a:t>
            </a:r>
            <a:endParaRPr lang="en-AU" sz="3800" dirty="0">
              <a:solidFill>
                <a:schemeClr val="tx1"/>
              </a:solidFill>
            </a:endParaRPr>
          </a:p>
        </p:txBody>
      </p:sp>
      <p:pic>
        <p:nvPicPr>
          <p:cNvPr id="4" name="Picture 3" descr="A picture containing person, indoor, people&#10;&#10;Description automatically generated">
            <a:extLst>
              <a:ext uri="{FF2B5EF4-FFF2-40B4-BE49-F238E27FC236}">
                <a16:creationId xmlns:a16="http://schemas.microsoft.com/office/drawing/2014/main" id="{ADD2C3DF-D3F1-A540-99D5-206989CBE9A9}"/>
              </a:ext>
            </a:extLst>
          </p:cNvPr>
          <p:cNvPicPr>
            <a:picLocks noChangeAspect="1"/>
          </p:cNvPicPr>
          <p:nvPr/>
        </p:nvPicPr>
        <p:blipFill rotWithShape="1">
          <a:blip r:embed="rId2"/>
          <a:srcRect l="29020" r="3313"/>
          <a:stretch/>
        </p:blipFill>
        <p:spPr>
          <a:xfrm>
            <a:off x="1346886" y="1312835"/>
            <a:ext cx="4300152" cy="4232329"/>
          </a:xfrm>
          <a:prstGeom prst="rect">
            <a:avLst/>
          </a:prstGeom>
        </p:spPr>
      </p:pic>
    </p:spTree>
    <p:extLst>
      <p:ext uri="{BB962C8B-B14F-4D97-AF65-F5344CB8AC3E}">
        <p14:creationId xmlns:p14="http://schemas.microsoft.com/office/powerpoint/2010/main" val="422154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560124" y="1915061"/>
            <a:ext cx="7071752" cy="3409245"/>
          </a:xfrm>
        </p:spPr>
        <p:txBody>
          <a:bodyPr>
            <a:normAutofit/>
          </a:bodyPr>
          <a:lstStyle/>
          <a:p>
            <a:pPr algn="ctr">
              <a:lnSpc>
                <a:spcPct val="120000"/>
              </a:lnSpc>
              <a:spcBef>
                <a:spcPts val="0"/>
              </a:spcBef>
            </a:pP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For He established a </a:t>
            </a:r>
            <a:r>
              <a:rPr lang="en-AU" sz="3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testimony</a:t>
            </a: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in Jacob, … That they should make them known to their children.</a:t>
            </a:r>
            <a:endParaRPr lang="en-AU" sz="1800" i="1" dirty="0">
              <a:solidFill>
                <a:schemeClr val="bg1"/>
              </a:solidFill>
            </a:endParaRPr>
          </a:p>
          <a:p>
            <a:pPr algn="ctr">
              <a:lnSpc>
                <a:spcPct val="120000"/>
              </a:lnSpc>
              <a:spcBef>
                <a:spcPts val="0"/>
              </a:spcBef>
            </a:pPr>
            <a:r>
              <a:rPr lang="en-AU" i="1" dirty="0">
                <a:solidFill>
                  <a:schemeClr val="bg1"/>
                </a:solidFill>
              </a:rPr>
              <a:t>Psalm 78:5 (NKJV)</a:t>
            </a:r>
            <a:endParaRPr lang="en-US" i="1" dirty="0">
              <a:solidFill>
                <a:schemeClr val="bg1"/>
              </a:solidFill>
            </a:endParaRPr>
          </a:p>
        </p:txBody>
      </p:sp>
    </p:spTree>
    <p:extLst>
      <p:ext uri="{BB962C8B-B14F-4D97-AF65-F5344CB8AC3E}">
        <p14:creationId xmlns:p14="http://schemas.microsoft.com/office/powerpoint/2010/main" val="3435918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3072418" y="1875304"/>
            <a:ext cx="6047163" cy="3409245"/>
          </a:xfrm>
        </p:spPr>
        <p:txBody>
          <a:bodyPr>
            <a:normAutofit lnSpcReduction="10000"/>
          </a:bodyPr>
          <a:lstStyle/>
          <a:p>
            <a:pPr algn="ctr">
              <a:lnSpc>
                <a:spcPct val="120000"/>
              </a:lnSpc>
              <a:spcBef>
                <a:spcPts val="0"/>
              </a:spcBef>
            </a:pP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You will be brought before governors and kings for My sake, as a </a:t>
            </a:r>
            <a:r>
              <a:rPr lang="en-AU" sz="3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testimony</a:t>
            </a: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to them and to the Gentiles.</a:t>
            </a:r>
          </a:p>
          <a:p>
            <a:pPr algn="ctr">
              <a:lnSpc>
                <a:spcPct val="120000"/>
              </a:lnSpc>
              <a:spcBef>
                <a:spcPts val="0"/>
              </a:spcBef>
            </a:pPr>
            <a:endParaRPr lang="en-AU" sz="1900" i="1" dirty="0">
              <a:solidFill>
                <a:schemeClr val="bg1"/>
              </a:solidFill>
            </a:endParaRPr>
          </a:p>
          <a:p>
            <a:pPr algn="ctr">
              <a:lnSpc>
                <a:spcPct val="120000"/>
              </a:lnSpc>
              <a:spcBef>
                <a:spcPts val="0"/>
              </a:spcBef>
            </a:pPr>
            <a:r>
              <a:rPr lang="en-AU" i="1" dirty="0">
                <a:solidFill>
                  <a:schemeClr val="bg1"/>
                </a:solidFill>
              </a:rPr>
              <a:t>Matthew 10:18 (NKJV)</a:t>
            </a:r>
            <a:endParaRPr lang="en-US" i="1" dirty="0">
              <a:solidFill>
                <a:schemeClr val="bg1"/>
              </a:solidFill>
            </a:endParaRPr>
          </a:p>
        </p:txBody>
      </p:sp>
    </p:spTree>
    <p:extLst>
      <p:ext uri="{BB962C8B-B14F-4D97-AF65-F5344CB8AC3E}">
        <p14:creationId xmlns:p14="http://schemas.microsoft.com/office/powerpoint/2010/main" val="3277726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3072418" y="1875304"/>
            <a:ext cx="6047163" cy="3409245"/>
          </a:xfrm>
        </p:spPr>
        <p:txBody>
          <a:bodyPr>
            <a:normAutofit fontScale="92500"/>
          </a:bodyPr>
          <a:lstStyle/>
          <a:p>
            <a:pPr algn="ctr">
              <a:lnSpc>
                <a:spcPct val="120000"/>
              </a:lnSpc>
              <a:spcBef>
                <a:spcPts val="0"/>
              </a:spcBef>
            </a:pP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And I, brethren, when I came to you, did not come with excellence of speech or of wisdom declaring to you the </a:t>
            </a:r>
            <a:r>
              <a:rPr lang="en-AU" sz="3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testimony</a:t>
            </a: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of God.</a:t>
            </a:r>
          </a:p>
          <a:p>
            <a:pPr algn="ctr">
              <a:lnSpc>
                <a:spcPct val="120000"/>
              </a:lnSpc>
              <a:spcBef>
                <a:spcPts val="0"/>
              </a:spcBef>
            </a:pPr>
            <a:endParaRPr lang="en-AU" sz="1900" i="1" dirty="0">
              <a:solidFill>
                <a:schemeClr val="bg1"/>
              </a:solidFill>
            </a:endParaRPr>
          </a:p>
          <a:p>
            <a:pPr algn="ctr">
              <a:lnSpc>
                <a:spcPct val="120000"/>
              </a:lnSpc>
              <a:spcBef>
                <a:spcPts val="0"/>
              </a:spcBef>
            </a:pPr>
            <a:r>
              <a:rPr lang="en-AU" i="1" dirty="0">
                <a:solidFill>
                  <a:schemeClr val="bg1"/>
                </a:solidFill>
              </a:rPr>
              <a:t>1 Corinthians 2:1 (NKJV)</a:t>
            </a:r>
            <a:endParaRPr lang="en-US" i="1" dirty="0">
              <a:solidFill>
                <a:schemeClr val="bg1"/>
              </a:solidFill>
            </a:endParaRPr>
          </a:p>
        </p:txBody>
      </p:sp>
    </p:spTree>
    <p:extLst>
      <p:ext uri="{BB962C8B-B14F-4D97-AF65-F5344CB8AC3E}">
        <p14:creationId xmlns:p14="http://schemas.microsoft.com/office/powerpoint/2010/main" val="2244358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2B94-DE0B-1247-B13F-A57418A53311}"/>
              </a:ext>
            </a:extLst>
          </p:cNvPr>
          <p:cNvSpPr>
            <a:spLocks noGrp="1"/>
          </p:cNvSpPr>
          <p:nvPr>
            <p:ph type="title"/>
          </p:nvPr>
        </p:nvSpPr>
        <p:spPr>
          <a:xfrm>
            <a:off x="1316182" y="284854"/>
            <a:ext cx="10037618" cy="759340"/>
          </a:xfrm>
        </p:spPr>
        <p:txBody>
          <a:bodyPr>
            <a:normAutofit fontScale="90000"/>
          </a:bodyPr>
          <a:lstStyle/>
          <a:p>
            <a:r>
              <a:rPr lang="en-US" sz="3200" b="1" dirty="0"/>
              <a:t>Why should we </a:t>
            </a:r>
            <a:r>
              <a:rPr lang="en-US" sz="3200" b="1" dirty="0">
                <a:solidFill>
                  <a:schemeClr val="tx1"/>
                </a:solidFill>
              </a:rPr>
              <a:t>encourage</a:t>
            </a:r>
            <a:r>
              <a:rPr lang="en-US" sz="3200" b="1" dirty="0">
                <a:solidFill>
                  <a:srgbClr val="FF0000"/>
                </a:solidFill>
              </a:rPr>
              <a:t> </a:t>
            </a:r>
            <a:r>
              <a:rPr lang="en-US" sz="3200" b="1" dirty="0"/>
              <a:t>Grateful Living? </a:t>
            </a:r>
            <a:r>
              <a:rPr lang="en-US" sz="1800" dirty="0">
                <a:solidFill>
                  <a:srgbClr val="00B050"/>
                </a:solidFill>
              </a:rPr>
              <a:t>(Delete this slide before presenting! </a:t>
            </a:r>
            <a:r>
              <a:rPr lang="en-US" sz="1800" dirty="0">
                <a:solidFill>
                  <a:srgbClr val="00B050"/>
                </a:solidFill>
                <a:sym typeface="Wingdings" pitchFamily="2" charset="2"/>
              </a:rPr>
              <a:t>)</a:t>
            </a:r>
            <a:endParaRPr lang="en-US" sz="1800" dirty="0">
              <a:solidFill>
                <a:srgbClr val="00B050"/>
              </a:solidFill>
            </a:endParaRPr>
          </a:p>
        </p:txBody>
      </p:sp>
      <p:sp>
        <p:nvSpPr>
          <p:cNvPr id="3" name="Content Placeholder 2">
            <a:extLst>
              <a:ext uri="{FF2B5EF4-FFF2-40B4-BE49-F238E27FC236}">
                <a16:creationId xmlns:a16="http://schemas.microsoft.com/office/drawing/2014/main" id="{D5D20086-420A-EE4A-B651-8B62B0A97EB4}"/>
              </a:ext>
            </a:extLst>
          </p:cNvPr>
          <p:cNvSpPr>
            <a:spLocks noGrp="1"/>
          </p:cNvSpPr>
          <p:nvPr>
            <p:ph idx="1"/>
          </p:nvPr>
        </p:nvSpPr>
        <p:spPr>
          <a:xfrm>
            <a:off x="1316182" y="991942"/>
            <a:ext cx="9395361" cy="4698852"/>
          </a:xfrm>
        </p:spPr>
        <p:txBody>
          <a:bodyPr>
            <a:normAutofit lnSpcReduction="10000"/>
          </a:bodyPr>
          <a:lstStyle/>
          <a:p>
            <a:r>
              <a:rPr lang="en-AU" sz="1400" b="1" dirty="0">
                <a:solidFill>
                  <a:schemeClr val="tx1"/>
                </a:solidFill>
              </a:rPr>
              <a:t>Because an ‘attitude of gratitude’ is good for us, and it’s God will! </a:t>
            </a:r>
            <a:r>
              <a:rPr lang="en-AU" sz="1400" dirty="0">
                <a:solidFill>
                  <a:schemeClr val="tx1"/>
                </a:solidFill>
              </a:rPr>
              <a:t>(1 Thess. 5:16-18; Prov. 17:22; Eph. 5:20; 2 Cor. 4:15)</a:t>
            </a:r>
          </a:p>
          <a:p>
            <a:r>
              <a:rPr lang="en-AU" sz="1400" dirty="0">
                <a:solidFill>
                  <a:schemeClr val="tx1"/>
                </a:solidFill>
              </a:rPr>
              <a:t>This series of Grateful Living messages falls under the category of what we often call ‘stewardship’—managing the things that God gives us—but for many listeners these messages will open up a whole new way of living abundantly (John 10:10).</a:t>
            </a:r>
          </a:p>
          <a:p>
            <a:r>
              <a:rPr lang="en-AU" sz="1400" dirty="0">
                <a:solidFill>
                  <a:schemeClr val="tx1"/>
                </a:solidFill>
              </a:rPr>
              <a:t>You see, it’s simple, yet profound. </a:t>
            </a:r>
            <a:r>
              <a:rPr lang="en-AU" sz="1400" b="1" dirty="0">
                <a:solidFill>
                  <a:schemeClr val="tx1"/>
                </a:solidFill>
              </a:rPr>
              <a:t>God is love, and because he loves he gives </a:t>
            </a:r>
            <a:r>
              <a:rPr lang="en-AU" sz="1400" dirty="0">
                <a:solidFill>
                  <a:schemeClr val="tx1"/>
                </a:solidFill>
              </a:rPr>
              <a:t>(see John 3:16). God calls us to be faithful stewards of His love by loving Him and </a:t>
            </a:r>
            <a:r>
              <a:rPr lang="en-AU" sz="1400" i="1" dirty="0">
                <a:solidFill>
                  <a:schemeClr val="tx1"/>
                </a:solidFill>
              </a:rPr>
              <a:t>giving</a:t>
            </a:r>
            <a:r>
              <a:rPr lang="en-AU" sz="1400" dirty="0">
                <a:solidFill>
                  <a:schemeClr val="tx1"/>
                </a:solidFill>
              </a:rPr>
              <a:t> His love to others. We do this by sharing </a:t>
            </a:r>
            <a:r>
              <a:rPr lang="en-AU" sz="1400" i="1" dirty="0">
                <a:solidFill>
                  <a:schemeClr val="tx1"/>
                </a:solidFill>
              </a:rPr>
              <a:t>all</a:t>
            </a:r>
            <a:r>
              <a:rPr lang="en-AU" sz="1400" dirty="0">
                <a:solidFill>
                  <a:schemeClr val="tx1"/>
                </a:solidFill>
              </a:rPr>
              <a:t> that we have and are.</a:t>
            </a:r>
          </a:p>
          <a:p>
            <a:pPr algn="ctr"/>
            <a:r>
              <a:rPr lang="en-AU" sz="1600" b="1" i="1" dirty="0">
                <a:solidFill>
                  <a:schemeClr val="tx1"/>
                </a:solidFill>
              </a:rPr>
              <a:t>The very heart and foundation of stewardship isn’t money, it’s love.</a:t>
            </a:r>
          </a:p>
          <a:p>
            <a:r>
              <a:rPr lang="en-AU" sz="1400" dirty="0">
                <a:solidFill>
                  <a:schemeClr val="tx1"/>
                </a:solidFill>
              </a:rPr>
              <a:t>At it’s very essence, </a:t>
            </a:r>
            <a:r>
              <a:rPr lang="en-AU" sz="1400" b="1" dirty="0">
                <a:solidFill>
                  <a:schemeClr val="tx1"/>
                </a:solidFill>
              </a:rPr>
              <a:t>Faithful Stewardship = Loving God and people with </a:t>
            </a:r>
            <a:r>
              <a:rPr lang="en-AU" sz="1400" b="1" i="1" dirty="0">
                <a:solidFill>
                  <a:schemeClr val="tx1"/>
                </a:solidFill>
              </a:rPr>
              <a:t>all</a:t>
            </a:r>
            <a:r>
              <a:rPr lang="en-AU" sz="1400" b="1" dirty="0">
                <a:solidFill>
                  <a:schemeClr val="tx1"/>
                </a:solidFill>
              </a:rPr>
              <a:t> we have and all we are</a:t>
            </a:r>
            <a:r>
              <a:rPr lang="en-AU" sz="1400" dirty="0">
                <a:solidFill>
                  <a:schemeClr val="tx1"/>
                </a:solidFill>
              </a:rPr>
              <a:t>. We are to love God and people with everything, with our 8 T’s—Time, Talents Testimony, Temple, Treasure, Territory, Tribe and God’s Truth.</a:t>
            </a:r>
          </a:p>
          <a:p>
            <a:r>
              <a:rPr lang="en-AU" sz="1400" dirty="0">
                <a:solidFill>
                  <a:schemeClr val="tx1"/>
                </a:solidFill>
              </a:rPr>
              <a:t>In the book </a:t>
            </a:r>
            <a:r>
              <a:rPr lang="en-AU" sz="1400" i="1" dirty="0">
                <a:solidFill>
                  <a:schemeClr val="tx1"/>
                </a:solidFill>
              </a:rPr>
              <a:t>Counsels on Stewardship </a:t>
            </a:r>
            <a:r>
              <a:rPr lang="en-AU" sz="1400" dirty="0">
                <a:solidFill>
                  <a:schemeClr val="tx1"/>
                </a:solidFill>
              </a:rPr>
              <a:t>by Ellen G. White, the word ‘love’ is used 36 times in just the first 18 pages! Love is the foundation of stewardship.</a:t>
            </a:r>
          </a:p>
          <a:p>
            <a:r>
              <a:rPr lang="en-AU" sz="1400" dirty="0">
                <a:solidFill>
                  <a:schemeClr val="tx1"/>
                </a:solidFill>
              </a:rPr>
              <a:t>When we understand God’s love we live gratefully. </a:t>
            </a:r>
            <a:r>
              <a:rPr lang="en-AU" sz="1400" b="1" dirty="0">
                <a:solidFill>
                  <a:schemeClr val="tx1"/>
                </a:solidFill>
              </a:rPr>
              <a:t>Grateful Living is about whole-of-life giving</a:t>
            </a:r>
            <a:r>
              <a:rPr lang="en-AU" sz="1400" dirty="0">
                <a:solidFill>
                  <a:schemeClr val="tx1"/>
                </a:solidFill>
              </a:rPr>
              <a:t>. God gives to us so that we can give to others. “And God is able to make </a:t>
            </a:r>
            <a:r>
              <a:rPr lang="en-AU" sz="1400" i="1" dirty="0">
                <a:solidFill>
                  <a:schemeClr val="tx1"/>
                </a:solidFill>
              </a:rPr>
              <a:t>all</a:t>
            </a:r>
            <a:r>
              <a:rPr lang="en-AU" sz="1400" dirty="0">
                <a:solidFill>
                  <a:schemeClr val="tx1"/>
                </a:solidFill>
              </a:rPr>
              <a:t> grace abound to you, so that in </a:t>
            </a:r>
            <a:r>
              <a:rPr lang="en-AU" sz="1400" i="1" dirty="0">
                <a:solidFill>
                  <a:schemeClr val="tx1"/>
                </a:solidFill>
              </a:rPr>
              <a:t>all</a:t>
            </a:r>
            <a:r>
              <a:rPr lang="en-AU" sz="1400" dirty="0">
                <a:solidFill>
                  <a:schemeClr val="tx1"/>
                </a:solidFill>
              </a:rPr>
              <a:t> things at </a:t>
            </a:r>
            <a:r>
              <a:rPr lang="en-AU" sz="1400" i="1" dirty="0">
                <a:solidFill>
                  <a:schemeClr val="tx1"/>
                </a:solidFill>
              </a:rPr>
              <a:t>all</a:t>
            </a:r>
            <a:r>
              <a:rPr lang="en-AU" sz="1400" dirty="0">
                <a:solidFill>
                  <a:schemeClr val="tx1"/>
                </a:solidFill>
              </a:rPr>
              <a:t> times having </a:t>
            </a:r>
            <a:r>
              <a:rPr lang="en-AU" sz="1400" i="1" dirty="0">
                <a:solidFill>
                  <a:schemeClr val="tx1"/>
                </a:solidFill>
              </a:rPr>
              <a:t>all</a:t>
            </a:r>
            <a:r>
              <a:rPr lang="en-AU" sz="1400" dirty="0">
                <a:solidFill>
                  <a:schemeClr val="tx1"/>
                </a:solidFill>
              </a:rPr>
              <a:t> that you need you will abound in </a:t>
            </a:r>
            <a:r>
              <a:rPr lang="en-AU" sz="1400" i="1" dirty="0">
                <a:solidFill>
                  <a:schemeClr val="tx1"/>
                </a:solidFill>
              </a:rPr>
              <a:t>every</a:t>
            </a:r>
            <a:r>
              <a:rPr lang="en-AU" sz="1400" dirty="0">
                <a:solidFill>
                  <a:schemeClr val="tx1"/>
                </a:solidFill>
              </a:rPr>
              <a:t> good work.” </a:t>
            </a:r>
            <a:r>
              <a:rPr lang="en-AU" sz="1400" i="1" dirty="0">
                <a:solidFill>
                  <a:schemeClr val="tx1"/>
                </a:solidFill>
              </a:rPr>
              <a:t>(2 Corinthians 9:8)</a:t>
            </a:r>
          </a:p>
          <a:p>
            <a:r>
              <a:rPr lang="en-AU" sz="1400" dirty="0">
                <a:solidFill>
                  <a:schemeClr val="tx1"/>
                </a:solidFill>
              </a:rPr>
              <a:t>The gospel calls for a whole new way of living, grateful living, and it places love at the centre. When we love like God loves, “when we love the world as He has loved it, then for us His mission is accomplished. We are fitted for heaven; for we have heaven in our hearts.” </a:t>
            </a:r>
            <a:r>
              <a:rPr lang="en-AU" sz="1400" i="1" dirty="0">
                <a:solidFill>
                  <a:schemeClr val="tx1"/>
                </a:solidFill>
              </a:rPr>
              <a:t>(Ellen G. White, The Desire of Ages, p. 641)</a:t>
            </a:r>
          </a:p>
          <a:p>
            <a:r>
              <a:rPr lang="en-AU" sz="1400" dirty="0">
                <a:solidFill>
                  <a:schemeClr val="tx1"/>
                </a:solidFill>
              </a:rPr>
              <a:t>So, is this </a:t>
            </a:r>
            <a:r>
              <a:rPr lang="en-AU" sz="1400" i="1" dirty="0">
                <a:solidFill>
                  <a:schemeClr val="tx1"/>
                </a:solidFill>
              </a:rPr>
              <a:t>8 Pillars of Grateful Living</a:t>
            </a:r>
            <a:r>
              <a:rPr lang="en-AU" sz="1400" dirty="0">
                <a:solidFill>
                  <a:schemeClr val="tx1"/>
                </a:solidFill>
              </a:rPr>
              <a:t> really a stewardship series? Yes, because </a:t>
            </a:r>
            <a:r>
              <a:rPr lang="en-AU" sz="1400" b="1" dirty="0">
                <a:solidFill>
                  <a:schemeClr val="tx1"/>
                </a:solidFill>
              </a:rPr>
              <a:t>grateful living leads to cheerful giving</a:t>
            </a:r>
            <a:r>
              <a:rPr lang="en-AU" sz="1400" dirty="0">
                <a:solidFill>
                  <a:schemeClr val="tx1"/>
                </a:solidFill>
              </a:rPr>
              <a:t>, not only more faithful tithing and generous, systematic offerings, but </a:t>
            </a:r>
            <a:r>
              <a:rPr lang="en-AU" sz="1400" i="1" dirty="0">
                <a:solidFill>
                  <a:schemeClr val="tx1"/>
                </a:solidFill>
              </a:rPr>
              <a:t>whole-of-life </a:t>
            </a:r>
            <a:r>
              <a:rPr lang="en-AU" sz="1400" dirty="0">
                <a:solidFill>
                  <a:schemeClr val="tx1"/>
                </a:solidFill>
              </a:rPr>
              <a:t>giving, and that’s what God invites us to experience.</a:t>
            </a:r>
          </a:p>
          <a:p>
            <a:pPr algn="ctr"/>
            <a:r>
              <a:rPr lang="en-AU" sz="1600" b="1" i="1" dirty="0">
                <a:solidFill>
                  <a:schemeClr val="tx1"/>
                </a:solidFill>
              </a:rPr>
              <a:t>Welcome!</a:t>
            </a:r>
            <a:r>
              <a:rPr lang="en-AU" sz="1600" b="1" dirty="0">
                <a:solidFill>
                  <a:schemeClr val="tx1"/>
                </a:solidFill>
              </a:rPr>
              <a:t> to a whole new level of Christ-centred abundant living.</a:t>
            </a:r>
          </a:p>
        </p:txBody>
      </p:sp>
    </p:spTree>
    <p:extLst>
      <p:ext uri="{BB962C8B-B14F-4D97-AF65-F5344CB8AC3E}">
        <p14:creationId xmlns:p14="http://schemas.microsoft.com/office/powerpoint/2010/main" val="2339546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913449" y="1254919"/>
            <a:ext cx="4794848" cy="4472641"/>
          </a:xfrm>
        </p:spPr>
        <p:txBody>
          <a:bodyPr>
            <a:normAutofit fontScale="55000" lnSpcReduction="20000"/>
          </a:bodyPr>
          <a:lstStyle/>
          <a:p>
            <a:pPr algn="ctr">
              <a:lnSpc>
                <a:spcPct val="120000"/>
              </a:lnSpc>
              <a:spcBef>
                <a:spcPts val="0"/>
              </a:spcBef>
            </a:pPr>
            <a:r>
              <a:rPr lang="en-AU" sz="51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“The presentation of Christ in the family, by the fireside, and in small gatherings in private houses is more successful in securing souls to Jesus than are sermons delivered in the open air to the moving throng, or even in halls or churches.”</a:t>
            </a:r>
          </a:p>
          <a:p>
            <a:pPr algn="ctr"/>
            <a:endParaRPr lang="en-AU" sz="18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3800" i="1" dirty="0">
                <a:solidFill>
                  <a:schemeClr val="tx1"/>
                </a:solidFill>
              </a:rPr>
              <a:t>Ellen G. White, Review &amp; Herald,</a:t>
            </a:r>
          </a:p>
          <a:p>
            <a:pPr algn="ctr"/>
            <a:r>
              <a:rPr lang="en-AU" sz="3800" i="1" dirty="0">
                <a:solidFill>
                  <a:schemeClr val="tx1"/>
                </a:solidFill>
              </a:rPr>
              <a:t>December 8, 1885</a:t>
            </a:r>
            <a:endParaRPr lang="en-AU" sz="3800" dirty="0">
              <a:solidFill>
                <a:schemeClr val="tx1"/>
              </a:solidFill>
            </a:endParaRPr>
          </a:p>
        </p:txBody>
      </p:sp>
      <p:pic>
        <p:nvPicPr>
          <p:cNvPr id="7" name="Picture 6" descr="A group of people sitting around a table with food on it&#10;&#10;Description automatically generated with medium confidence">
            <a:extLst>
              <a:ext uri="{FF2B5EF4-FFF2-40B4-BE49-F238E27FC236}">
                <a16:creationId xmlns:a16="http://schemas.microsoft.com/office/drawing/2014/main" id="{74ED658E-8D5A-8045-BDB7-6534EBBB69A8}"/>
              </a:ext>
            </a:extLst>
          </p:cNvPr>
          <p:cNvPicPr>
            <a:picLocks noChangeAspect="1"/>
          </p:cNvPicPr>
          <p:nvPr/>
        </p:nvPicPr>
        <p:blipFill rotWithShape="1">
          <a:blip r:embed="rId2"/>
          <a:srcRect l="25826" r="3613"/>
          <a:stretch/>
        </p:blipFill>
        <p:spPr>
          <a:xfrm>
            <a:off x="1367216" y="1415009"/>
            <a:ext cx="4267466" cy="4027981"/>
          </a:xfrm>
          <a:prstGeom prst="rect">
            <a:avLst/>
          </a:prstGeom>
        </p:spPr>
      </p:pic>
    </p:spTree>
    <p:extLst>
      <p:ext uri="{BB962C8B-B14F-4D97-AF65-F5344CB8AC3E}">
        <p14:creationId xmlns:p14="http://schemas.microsoft.com/office/powerpoint/2010/main" val="2111937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3072418" y="1875304"/>
            <a:ext cx="6047163" cy="3409245"/>
          </a:xfrm>
        </p:spPr>
        <p:txBody>
          <a:bodyPr>
            <a:normAutofit/>
          </a:bodyPr>
          <a:lstStyle/>
          <a:p>
            <a:pPr algn="ctr">
              <a:lnSpc>
                <a:spcPct val="120000"/>
              </a:lnSpc>
              <a:spcBef>
                <a:spcPts val="0"/>
              </a:spcBef>
            </a:pP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And this is </a:t>
            </a:r>
            <a:r>
              <a:rPr lang="en-AU" sz="3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the</a:t>
            </a: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en-AU" sz="3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testimony</a:t>
            </a: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that God has given us eternal life, and this life is in His Son.</a:t>
            </a:r>
          </a:p>
          <a:p>
            <a:pPr algn="ctr">
              <a:lnSpc>
                <a:spcPct val="120000"/>
              </a:lnSpc>
              <a:spcBef>
                <a:spcPts val="0"/>
              </a:spcBef>
            </a:pPr>
            <a:endParaRPr lang="en-AU" sz="1900" i="1" dirty="0">
              <a:solidFill>
                <a:schemeClr val="bg1"/>
              </a:solidFill>
            </a:endParaRPr>
          </a:p>
          <a:p>
            <a:pPr algn="ctr">
              <a:lnSpc>
                <a:spcPct val="120000"/>
              </a:lnSpc>
              <a:spcBef>
                <a:spcPts val="0"/>
              </a:spcBef>
            </a:pPr>
            <a:r>
              <a:rPr lang="en-AU" i="1" dirty="0">
                <a:solidFill>
                  <a:schemeClr val="bg1"/>
                </a:solidFill>
              </a:rPr>
              <a:t>1 John 5:11 (NKJV)</a:t>
            </a:r>
            <a:endParaRPr lang="en-US" i="1" dirty="0">
              <a:solidFill>
                <a:schemeClr val="bg1"/>
              </a:solidFill>
            </a:endParaRPr>
          </a:p>
        </p:txBody>
      </p:sp>
    </p:spTree>
    <p:extLst>
      <p:ext uri="{BB962C8B-B14F-4D97-AF65-F5344CB8AC3E}">
        <p14:creationId xmlns:p14="http://schemas.microsoft.com/office/powerpoint/2010/main" val="1620676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913558" y="800316"/>
            <a:ext cx="4794848" cy="5108115"/>
          </a:xfrm>
        </p:spPr>
        <p:txBody>
          <a:bodyPr>
            <a:noAutofit/>
          </a:bodyPr>
          <a:lstStyle/>
          <a:p>
            <a:pPr algn="ctr">
              <a:lnSpc>
                <a:spcPct val="120000"/>
              </a:lnSpc>
              <a:spcBef>
                <a:spcPts val="0"/>
              </a:spcBef>
            </a:pPr>
            <a:r>
              <a:rPr lang="en-AU" sz="2200" dirty="0">
                <a:solidFill>
                  <a:schemeClr val="tx1"/>
                </a:solidFill>
                <a:latin typeface="Helvetica" pitchFamily="2" charset="0"/>
                <a:ea typeface="Open Sans Light" panose="020B0306030504020204" pitchFamily="34" charset="0"/>
                <a:cs typeface="Open Sans Light" panose="020B0306030504020204" pitchFamily="34" charset="0"/>
              </a:rPr>
              <a:t>“The Saviour knew that no argument, however logical, would melt hard hearts or break through the crust of worldliness and selfishness. He knew that His disciples must receive the heavenly endowment; that the gospel would be effective only as it was proclaimed by hearts made warm and lips made eloquent by a living knowledge of Him who is the way, the truth, and the life.”</a:t>
            </a:r>
          </a:p>
          <a:p>
            <a:pPr algn="ctr">
              <a:lnSpc>
                <a:spcPct val="120000"/>
              </a:lnSpc>
              <a:spcBef>
                <a:spcPts val="0"/>
              </a:spcBef>
            </a:pPr>
            <a:endParaRPr lang="en-AU" sz="1200" dirty="0">
              <a:solidFill>
                <a:schemeClr val="tx1"/>
              </a:solidFill>
              <a:latin typeface="Helvetica" pitchFamily="2" charset="0"/>
              <a:ea typeface="Open Sans Light" panose="020B0306030504020204" pitchFamily="34" charset="0"/>
              <a:cs typeface="Open Sans Light" panose="020B0306030504020204" pitchFamily="34" charset="0"/>
            </a:endParaRPr>
          </a:p>
          <a:p>
            <a:pPr algn="ctr"/>
            <a:r>
              <a:rPr lang="en-AU" sz="1800" i="1" dirty="0">
                <a:solidFill>
                  <a:schemeClr val="tx1"/>
                </a:solidFill>
                <a:latin typeface="Helvetica" pitchFamily="2" charset="0"/>
              </a:rPr>
              <a:t>Ellen G. White, Acts of the Apostles, 31</a:t>
            </a:r>
            <a:endParaRPr lang="en-AU" sz="1800" dirty="0">
              <a:solidFill>
                <a:schemeClr val="tx1"/>
              </a:solidFill>
              <a:latin typeface="Helvetica" pitchFamily="2" charset="0"/>
            </a:endParaRPr>
          </a:p>
        </p:txBody>
      </p:sp>
      <p:pic>
        <p:nvPicPr>
          <p:cNvPr id="4" name="Picture 3" descr="A picture containing person, indoor&#10;&#10;Description automatically generated">
            <a:extLst>
              <a:ext uri="{FF2B5EF4-FFF2-40B4-BE49-F238E27FC236}">
                <a16:creationId xmlns:a16="http://schemas.microsoft.com/office/drawing/2014/main" id="{00841221-9822-334D-B0B9-F5FD16E268EF}"/>
              </a:ext>
            </a:extLst>
          </p:cNvPr>
          <p:cNvPicPr>
            <a:picLocks noChangeAspect="1"/>
          </p:cNvPicPr>
          <p:nvPr/>
        </p:nvPicPr>
        <p:blipFill rotWithShape="1">
          <a:blip r:embed="rId2"/>
          <a:srcRect b="18670"/>
          <a:stretch/>
        </p:blipFill>
        <p:spPr>
          <a:xfrm>
            <a:off x="1336074" y="800316"/>
            <a:ext cx="4305300" cy="5257367"/>
          </a:xfrm>
          <a:prstGeom prst="rect">
            <a:avLst/>
          </a:prstGeom>
        </p:spPr>
      </p:pic>
    </p:spTree>
    <p:extLst>
      <p:ext uri="{BB962C8B-B14F-4D97-AF65-F5344CB8AC3E}">
        <p14:creationId xmlns:p14="http://schemas.microsoft.com/office/powerpoint/2010/main" val="1898459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4CFB45-B2F2-AB47-8001-18506645BC83}"/>
              </a:ext>
            </a:extLst>
          </p:cNvPr>
          <p:cNvSpPr>
            <a:spLocks noGrp="1"/>
          </p:cNvSpPr>
          <p:nvPr>
            <p:ph sz="half" idx="2"/>
          </p:nvPr>
        </p:nvSpPr>
        <p:spPr>
          <a:xfrm>
            <a:off x="2014330" y="1885244"/>
            <a:ext cx="8163340" cy="3409245"/>
          </a:xfrm>
        </p:spPr>
        <p:txBody>
          <a:bodyPr/>
          <a:lstStyle/>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God is able to turn</a:t>
            </a:r>
          </a:p>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 test into a testimony, </a:t>
            </a:r>
          </a:p>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 mess into a message, </a:t>
            </a:r>
          </a:p>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 misery into a ministry</a:t>
            </a:r>
          </a:p>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and a trial into a triumph!</a:t>
            </a:r>
            <a:endParaRPr lang="en-AU" dirty="0">
              <a:solidFill>
                <a:schemeClr val="tx1"/>
              </a:solidFill>
            </a:endParaRPr>
          </a:p>
        </p:txBody>
      </p:sp>
    </p:spTree>
    <p:extLst>
      <p:ext uri="{BB962C8B-B14F-4D97-AF65-F5344CB8AC3E}">
        <p14:creationId xmlns:p14="http://schemas.microsoft.com/office/powerpoint/2010/main" val="2671385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92E946-2C9D-D844-90AA-2F1000894C61}"/>
              </a:ext>
            </a:extLst>
          </p:cNvPr>
          <p:cNvSpPr>
            <a:spLocks noGrp="1"/>
          </p:cNvSpPr>
          <p:nvPr>
            <p:ph type="body" sz="quarter" idx="11"/>
          </p:nvPr>
        </p:nvSpPr>
        <p:spPr>
          <a:xfrm>
            <a:off x="6823729" y="1605335"/>
            <a:ext cx="4897438" cy="3867208"/>
          </a:xfrm>
        </p:spPr>
        <p:txBody>
          <a:bodyPr>
            <a:normAutofit/>
          </a:bodyPr>
          <a:lstStyle/>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Keep the fire of your testimony burning so that your children and neighbours and colleagues can warm their hands and hearts on the fire of your faith.</a:t>
            </a:r>
            <a:endParaRPr lang="en-AU" sz="3600" dirty="0">
              <a:solidFill>
                <a:schemeClr val="tx1"/>
              </a:solidFill>
            </a:endParaRPr>
          </a:p>
        </p:txBody>
      </p:sp>
      <p:pic>
        <p:nvPicPr>
          <p:cNvPr id="5" name="Picture 4">
            <a:extLst>
              <a:ext uri="{FF2B5EF4-FFF2-40B4-BE49-F238E27FC236}">
                <a16:creationId xmlns:a16="http://schemas.microsoft.com/office/drawing/2014/main" id="{682B1C89-0F8F-D046-B47B-CC202F0818C5}"/>
              </a:ext>
            </a:extLst>
          </p:cNvPr>
          <p:cNvPicPr>
            <a:picLocks noChangeAspect="1"/>
          </p:cNvPicPr>
          <p:nvPr/>
        </p:nvPicPr>
        <p:blipFill>
          <a:blip r:embed="rId2"/>
          <a:stretch>
            <a:fillRect/>
          </a:stretch>
        </p:blipFill>
        <p:spPr>
          <a:xfrm>
            <a:off x="1356408" y="660353"/>
            <a:ext cx="4290629" cy="5361756"/>
          </a:xfrm>
          <a:prstGeom prst="rect">
            <a:avLst/>
          </a:prstGeom>
        </p:spPr>
      </p:pic>
    </p:spTree>
    <p:extLst>
      <p:ext uri="{BB962C8B-B14F-4D97-AF65-F5344CB8AC3E}">
        <p14:creationId xmlns:p14="http://schemas.microsoft.com/office/powerpoint/2010/main" val="1942703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4CFB45-B2F2-AB47-8001-18506645BC83}"/>
              </a:ext>
            </a:extLst>
          </p:cNvPr>
          <p:cNvSpPr>
            <a:spLocks noGrp="1"/>
          </p:cNvSpPr>
          <p:nvPr>
            <p:ph sz="half" idx="2"/>
          </p:nvPr>
        </p:nvSpPr>
        <p:spPr>
          <a:xfrm>
            <a:off x="3605195" y="1724377"/>
            <a:ext cx="4981609" cy="3409245"/>
          </a:xfrm>
        </p:spPr>
        <p:txBody>
          <a:bodyPr/>
          <a:lstStyle/>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Our testimony must be SPOKEN </a:t>
            </a:r>
            <a:r>
              <a:rPr lang="en-AU" sz="3600" i="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and</a:t>
            </a: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LIVED,</a:t>
            </a:r>
          </a:p>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one without the other has little impact.</a:t>
            </a:r>
            <a:endParaRPr lang="en-AU" dirty="0">
              <a:solidFill>
                <a:schemeClr val="tx1"/>
              </a:solidFill>
            </a:endParaRPr>
          </a:p>
        </p:txBody>
      </p:sp>
    </p:spTree>
    <p:extLst>
      <p:ext uri="{BB962C8B-B14F-4D97-AF65-F5344CB8AC3E}">
        <p14:creationId xmlns:p14="http://schemas.microsoft.com/office/powerpoint/2010/main" val="1474359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DB9F4C-1E91-C14E-A0D0-8DFD6868FA47}"/>
              </a:ext>
            </a:extLst>
          </p:cNvPr>
          <p:cNvSpPr>
            <a:spLocks noGrp="1"/>
          </p:cNvSpPr>
          <p:nvPr>
            <p:ph type="body" sz="quarter" idx="11"/>
          </p:nvPr>
        </p:nvSpPr>
        <p:spPr/>
        <p:txBody>
          <a:bodyPr>
            <a:normAutofit/>
          </a:bodyPr>
          <a:lstStyle/>
          <a:p>
            <a:pPr algn="ctr"/>
            <a:r>
              <a:rPr lang="en-US" sz="4000" dirty="0"/>
              <a:t>If you’ve been saved,</a:t>
            </a:r>
          </a:p>
          <a:p>
            <a:pPr algn="ctr"/>
            <a:r>
              <a:rPr lang="en-US" sz="4000" dirty="0"/>
              <a:t>notify your face! </a:t>
            </a:r>
          </a:p>
        </p:txBody>
      </p:sp>
      <p:pic>
        <p:nvPicPr>
          <p:cNvPr id="8" name="Picture 7" descr="A baby sitting on a bench&#10;&#10;Description automatically generated with medium confidence">
            <a:extLst>
              <a:ext uri="{FF2B5EF4-FFF2-40B4-BE49-F238E27FC236}">
                <a16:creationId xmlns:a16="http://schemas.microsoft.com/office/drawing/2014/main" id="{4B57EE4D-B42B-DE48-A0E6-7E4857718B9C}"/>
              </a:ext>
            </a:extLst>
          </p:cNvPr>
          <p:cNvPicPr>
            <a:picLocks noChangeAspect="1"/>
          </p:cNvPicPr>
          <p:nvPr/>
        </p:nvPicPr>
        <p:blipFill rotWithShape="1">
          <a:blip r:embed="rId2"/>
          <a:srcRect l="7399" r="42196"/>
          <a:stretch/>
        </p:blipFill>
        <p:spPr>
          <a:xfrm>
            <a:off x="1351722" y="572598"/>
            <a:ext cx="4313581" cy="5712804"/>
          </a:xfrm>
          <a:prstGeom prst="rect">
            <a:avLst/>
          </a:prstGeom>
        </p:spPr>
      </p:pic>
    </p:spTree>
    <p:extLst>
      <p:ext uri="{BB962C8B-B14F-4D97-AF65-F5344CB8AC3E}">
        <p14:creationId xmlns:p14="http://schemas.microsoft.com/office/powerpoint/2010/main" val="3927223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890B6-DA81-8143-9395-CA38BF95C2DD}"/>
              </a:ext>
            </a:extLst>
          </p:cNvPr>
          <p:cNvSpPr>
            <a:spLocks noGrp="1"/>
          </p:cNvSpPr>
          <p:nvPr>
            <p:ph type="title"/>
          </p:nvPr>
        </p:nvSpPr>
        <p:spPr>
          <a:xfrm>
            <a:off x="660886" y="987424"/>
            <a:ext cx="3932237" cy="1353005"/>
          </a:xfrm>
        </p:spPr>
        <p:txBody>
          <a:bodyPr>
            <a:normAutofit/>
          </a:bodyPr>
          <a:lstStyle/>
          <a:p>
            <a:r>
              <a:rPr lang="en-US" dirty="0">
                <a:solidFill>
                  <a:schemeClr val="bg1"/>
                </a:solidFill>
              </a:rPr>
              <a:t>Q. </a:t>
            </a:r>
            <a:r>
              <a:rPr lang="en-US" dirty="0"/>
              <a:t>How to be faithful with my Testimony?</a:t>
            </a:r>
          </a:p>
        </p:txBody>
      </p:sp>
      <p:sp>
        <p:nvSpPr>
          <p:cNvPr id="5" name="Text Placeholder 4">
            <a:extLst>
              <a:ext uri="{FF2B5EF4-FFF2-40B4-BE49-F238E27FC236}">
                <a16:creationId xmlns:a16="http://schemas.microsoft.com/office/drawing/2014/main" id="{9108E020-7C7B-7A4A-B07E-C6D4736B9933}"/>
              </a:ext>
            </a:extLst>
          </p:cNvPr>
          <p:cNvSpPr txBox="1">
            <a:spLocks noGrp="1"/>
          </p:cNvSpPr>
          <p:nvPr>
            <p:ph type="body" sz="half" idx="2"/>
          </p:nvPr>
        </p:nvSpPr>
        <p:spPr>
          <a:xfrm>
            <a:off x="660886" y="2558144"/>
            <a:ext cx="3932237" cy="3413242"/>
          </a:xfrm>
          <a:prstGeom prst="rect">
            <a:avLst/>
          </a:prstGeom>
          <a:noFill/>
        </p:spPr>
        <p:txBody>
          <a:bodyPr wrap="square" rtlCol="0">
            <a:spAutoFit/>
          </a:bodyPr>
          <a:lstStyle/>
          <a:p>
            <a:r>
              <a:rPr lang="en-US" sz="3200" dirty="0"/>
              <a:t>A. </a:t>
            </a:r>
            <a:r>
              <a:rPr lang="en-US" sz="3200" dirty="0">
                <a:solidFill>
                  <a:schemeClr val="accent4"/>
                </a:solidFill>
              </a:rPr>
              <a:t>A faithful steward does what their Master would do if He were present.</a:t>
            </a:r>
          </a:p>
          <a:p>
            <a:pPr marL="514350" indent="-514350">
              <a:buAutoNum type="alphaUcPeriod"/>
            </a:pPr>
            <a:endParaRPr lang="en-US" sz="3200" dirty="0">
              <a:solidFill>
                <a:schemeClr val="accent4"/>
              </a:solidFill>
            </a:endParaRPr>
          </a:p>
          <a:p>
            <a:pPr marL="514350" indent="-514350">
              <a:buAutoNum type="alphaUcPeriod"/>
            </a:pPr>
            <a:endParaRPr lang="en-US" sz="3200" dirty="0">
              <a:solidFill>
                <a:schemeClr val="accent4"/>
              </a:solidFill>
            </a:endParaRPr>
          </a:p>
          <a:p>
            <a:r>
              <a:rPr lang="en-US" sz="2000" dirty="0">
                <a:solidFill>
                  <a:schemeClr val="accent4"/>
                </a:solidFill>
              </a:rPr>
              <a:t>See </a:t>
            </a:r>
            <a:r>
              <a:rPr lang="en-US" sz="2000" i="1" dirty="0">
                <a:solidFill>
                  <a:schemeClr val="accent4"/>
                </a:solidFill>
              </a:rPr>
              <a:t>Counsels on Stewardship</a:t>
            </a:r>
            <a:r>
              <a:rPr lang="en-US" sz="2000" dirty="0">
                <a:solidFill>
                  <a:schemeClr val="accent4"/>
                </a:solidFill>
              </a:rPr>
              <a:t>, p. 113</a:t>
            </a:r>
          </a:p>
        </p:txBody>
      </p:sp>
      <p:pic>
        <p:nvPicPr>
          <p:cNvPr id="4" name="Picture 3" descr="A group of people sitting together&#10;&#10;Description automatically generated with low confidence">
            <a:extLst>
              <a:ext uri="{FF2B5EF4-FFF2-40B4-BE49-F238E27FC236}">
                <a16:creationId xmlns:a16="http://schemas.microsoft.com/office/drawing/2014/main" id="{9AAA2642-2021-5B49-BD34-00517F675C8B}"/>
              </a:ext>
            </a:extLst>
          </p:cNvPr>
          <p:cNvPicPr>
            <a:picLocks noChangeAspect="1"/>
          </p:cNvPicPr>
          <p:nvPr/>
        </p:nvPicPr>
        <p:blipFill>
          <a:blip r:embed="rId2"/>
          <a:stretch>
            <a:fillRect/>
          </a:stretch>
        </p:blipFill>
        <p:spPr>
          <a:xfrm>
            <a:off x="5367130" y="1360984"/>
            <a:ext cx="6521174" cy="4336741"/>
          </a:xfrm>
          <a:prstGeom prst="rect">
            <a:avLst/>
          </a:prstGeom>
        </p:spPr>
      </p:pic>
    </p:spTree>
    <p:extLst>
      <p:ext uri="{BB962C8B-B14F-4D97-AF65-F5344CB8AC3E}">
        <p14:creationId xmlns:p14="http://schemas.microsoft.com/office/powerpoint/2010/main" val="2255367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lackboard, night sky&#10;&#10;Description automatically generated">
            <a:extLst>
              <a:ext uri="{FF2B5EF4-FFF2-40B4-BE49-F238E27FC236}">
                <a16:creationId xmlns:a16="http://schemas.microsoft.com/office/drawing/2014/main" id="{C31DE574-7A98-1F4E-9B27-8BAD7BE66E91}"/>
              </a:ext>
            </a:extLst>
          </p:cNvPr>
          <p:cNvPicPr>
            <a:picLocks noChangeAspect="1"/>
          </p:cNvPicPr>
          <p:nvPr/>
        </p:nvPicPr>
        <p:blipFill>
          <a:blip r:embed="rId2"/>
          <a:stretch>
            <a:fillRect/>
          </a:stretch>
        </p:blipFill>
        <p:spPr>
          <a:xfrm>
            <a:off x="6694923" y="192803"/>
            <a:ext cx="2781300" cy="2171700"/>
          </a:xfrm>
          <a:prstGeom prst="rect">
            <a:avLst/>
          </a:prstGeom>
        </p:spPr>
      </p:pic>
    </p:spTree>
    <p:extLst>
      <p:ext uri="{BB962C8B-B14F-4D97-AF65-F5344CB8AC3E}">
        <p14:creationId xmlns:p14="http://schemas.microsoft.com/office/powerpoint/2010/main" val="3253039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2B94-DE0B-1247-B13F-A57418A53311}"/>
              </a:ext>
            </a:extLst>
          </p:cNvPr>
          <p:cNvSpPr>
            <a:spLocks noGrp="1"/>
          </p:cNvSpPr>
          <p:nvPr>
            <p:ph type="title"/>
          </p:nvPr>
        </p:nvSpPr>
        <p:spPr>
          <a:xfrm>
            <a:off x="1316182" y="918019"/>
            <a:ext cx="10037618" cy="759340"/>
          </a:xfrm>
        </p:spPr>
        <p:txBody>
          <a:bodyPr>
            <a:normAutofit fontScale="90000"/>
          </a:bodyPr>
          <a:lstStyle/>
          <a:p>
            <a:r>
              <a:rPr lang="en-US" sz="3200" b="1" dirty="0">
                <a:solidFill>
                  <a:schemeClr val="tx1"/>
                </a:solidFill>
              </a:rPr>
              <a:t>Grateful Living Topic: TESTIMONY</a:t>
            </a:r>
            <a:br>
              <a:rPr lang="en-US" sz="3200" b="1" dirty="0">
                <a:solidFill>
                  <a:schemeClr val="tx1"/>
                </a:solidFill>
              </a:rPr>
            </a:br>
            <a:br>
              <a:rPr lang="en-US" sz="1100" b="1" dirty="0">
                <a:solidFill>
                  <a:schemeClr val="tx1"/>
                </a:solidFill>
              </a:rPr>
            </a:br>
            <a:r>
              <a:rPr lang="en-US" sz="3200" b="1" i="1" dirty="0">
                <a:solidFill>
                  <a:schemeClr val="tx1"/>
                </a:solidFill>
              </a:rPr>
              <a:t>Message Overview </a:t>
            </a:r>
            <a:r>
              <a:rPr lang="en-US" sz="1800" dirty="0">
                <a:solidFill>
                  <a:srgbClr val="00B050"/>
                </a:solidFill>
              </a:rPr>
              <a:t>(Delete this slide before presenting! </a:t>
            </a:r>
            <a:r>
              <a:rPr lang="en-US" sz="1800" dirty="0">
                <a:solidFill>
                  <a:srgbClr val="00B050"/>
                </a:solidFill>
                <a:sym typeface="Wingdings" pitchFamily="2" charset="2"/>
              </a:rPr>
              <a:t>)</a:t>
            </a:r>
            <a:endParaRPr lang="en-US" sz="1800" dirty="0">
              <a:solidFill>
                <a:srgbClr val="00B050"/>
              </a:solidFill>
            </a:endParaRPr>
          </a:p>
        </p:txBody>
      </p:sp>
      <p:sp>
        <p:nvSpPr>
          <p:cNvPr id="3" name="Content Placeholder 2">
            <a:extLst>
              <a:ext uri="{FF2B5EF4-FFF2-40B4-BE49-F238E27FC236}">
                <a16:creationId xmlns:a16="http://schemas.microsoft.com/office/drawing/2014/main" id="{D5D20086-420A-EE4A-B651-8B62B0A97EB4}"/>
              </a:ext>
            </a:extLst>
          </p:cNvPr>
          <p:cNvSpPr>
            <a:spLocks noGrp="1"/>
          </p:cNvSpPr>
          <p:nvPr>
            <p:ph idx="1"/>
          </p:nvPr>
        </p:nvSpPr>
        <p:spPr>
          <a:xfrm>
            <a:off x="1316182" y="1813550"/>
            <a:ext cx="10037618" cy="5052497"/>
          </a:xfrm>
        </p:spPr>
        <p:txBody>
          <a:bodyPr>
            <a:normAutofit/>
          </a:bodyPr>
          <a:lstStyle/>
          <a:p>
            <a:r>
              <a:rPr lang="en-AU" sz="2400" b="1" dirty="0">
                <a:solidFill>
                  <a:schemeClr val="tx1"/>
                </a:solidFill>
              </a:rPr>
              <a:t>Key Scriptures</a:t>
            </a:r>
            <a:r>
              <a:rPr lang="en-AU" sz="2400" dirty="0">
                <a:solidFill>
                  <a:schemeClr val="tx1"/>
                </a:solidFill>
              </a:rPr>
              <a:t>: Acts 4:20; Revelation 12:11; Luke 8:38-39</a:t>
            </a:r>
          </a:p>
          <a:p>
            <a:r>
              <a:rPr lang="en-AU" sz="2400" b="1" dirty="0">
                <a:solidFill>
                  <a:schemeClr val="tx1"/>
                </a:solidFill>
              </a:rPr>
              <a:t>Key EGW Writings: </a:t>
            </a:r>
            <a:r>
              <a:rPr lang="en-AU" sz="2400" i="1" dirty="0">
                <a:solidFill>
                  <a:schemeClr val="tx1"/>
                </a:solidFill>
              </a:rPr>
              <a:t>‘Our Greatest Need’, </a:t>
            </a:r>
            <a:r>
              <a:rPr lang="en-AU" sz="2400" dirty="0">
                <a:solidFill>
                  <a:schemeClr val="tx1"/>
                </a:solidFill>
              </a:rPr>
              <a:t>Gospel Workers, p. 273-274</a:t>
            </a:r>
          </a:p>
          <a:p>
            <a:r>
              <a:rPr lang="en-AU" sz="2400" b="1" dirty="0">
                <a:solidFill>
                  <a:schemeClr val="tx1"/>
                </a:solidFill>
              </a:rPr>
              <a:t>Further Reading</a:t>
            </a:r>
            <a:r>
              <a:rPr lang="en-AU" sz="2400" dirty="0">
                <a:solidFill>
                  <a:schemeClr val="tx1"/>
                </a:solidFill>
              </a:rPr>
              <a:t>: </a:t>
            </a:r>
            <a:r>
              <a:rPr lang="en-AU" sz="2400" i="1" dirty="0">
                <a:solidFill>
                  <a:schemeClr val="tx1"/>
                </a:solidFill>
              </a:rPr>
              <a:t>‘Winsome Witnesses’ </a:t>
            </a:r>
            <a:r>
              <a:rPr lang="en-AU" sz="2400" dirty="0">
                <a:solidFill>
                  <a:schemeClr val="tx1"/>
                </a:solidFill>
              </a:rPr>
              <a:t>Sabbath School lesson at </a:t>
            </a:r>
            <a:r>
              <a:rPr lang="en-AU" sz="1600" dirty="0">
                <a:solidFill>
                  <a:schemeClr val="tx1"/>
                </a:solidFill>
                <a:hlinkClick r:id="rId2">
                  <a:extLst>
                    <a:ext uri="{A12FA001-AC4F-418D-AE19-62706E023703}">
                      <ahyp:hlinkClr xmlns:ahyp="http://schemas.microsoft.com/office/drawing/2018/hyperlinkcolor" val="tx"/>
                    </a:ext>
                  </a:extLst>
                </a:hlinkClick>
              </a:rPr>
              <a:t>https://absg.adventist.org/pdf.php?file=2020:3Q:SE:PDFs:EAQ320_02.pdf</a:t>
            </a:r>
            <a:endParaRPr lang="en-AU" sz="1600" dirty="0">
              <a:solidFill>
                <a:schemeClr val="tx1"/>
              </a:solidFill>
            </a:endParaRPr>
          </a:p>
          <a:p>
            <a:r>
              <a:rPr lang="en-AU" sz="2400" b="1" dirty="0">
                <a:solidFill>
                  <a:schemeClr val="tx1"/>
                </a:solidFill>
              </a:rPr>
              <a:t>Goal</a:t>
            </a:r>
            <a:r>
              <a:rPr lang="en-AU" sz="2400" dirty="0">
                <a:solidFill>
                  <a:schemeClr val="tx1"/>
                </a:solidFill>
              </a:rPr>
              <a:t>: Faithfully sharing what God has done, and is doing, in my life.</a:t>
            </a:r>
          </a:p>
          <a:p>
            <a:r>
              <a:rPr lang="en-US" sz="2400" b="1" dirty="0">
                <a:solidFill>
                  <a:schemeClr val="tx1"/>
                </a:solidFill>
              </a:rPr>
              <a:t>Interview Idea</a:t>
            </a:r>
            <a:r>
              <a:rPr lang="en-US" sz="2400" dirty="0">
                <a:solidFill>
                  <a:schemeClr val="tx1"/>
                </a:solidFill>
              </a:rPr>
              <a:t>: Is there a person in your church or wider community who can briefly (3-5 minutes) share a portion of their testimony to encourage and inspire the church family?</a:t>
            </a:r>
          </a:p>
        </p:txBody>
      </p:sp>
    </p:spTree>
    <p:extLst>
      <p:ext uri="{BB962C8B-B14F-4D97-AF65-F5344CB8AC3E}">
        <p14:creationId xmlns:p14="http://schemas.microsoft.com/office/powerpoint/2010/main" val="916254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0C55-A229-8B4E-8BC0-74DDEC9BCF9D}"/>
              </a:ext>
            </a:extLst>
          </p:cNvPr>
          <p:cNvSpPr>
            <a:spLocks noGrp="1"/>
          </p:cNvSpPr>
          <p:nvPr>
            <p:ph type="title"/>
          </p:nvPr>
        </p:nvSpPr>
        <p:spPr>
          <a:xfrm>
            <a:off x="3110526" y="2480438"/>
            <a:ext cx="5970948" cy="2852737"/>
          </a:xfrm>
        </p:spPr>
        <p:txBody>
          <a:bodyPr>
            <a:normAutofit/>
          </a:bodyPr>
          <a:lstStyle/>
          <a:p>
            <a:r>
              <a:rPr lang="en-US" sz="4000" dirty="0">
                <a:solidFill>
                  <a:schemeClr val="tx1"/>
                </a:solidFill>
                <a:latin typeface="Helvetica" pitchFamily="2" charset="0"/>
              </a:rPr>
              <a:t>The slides for the actual presentation start on slide #5.</a:t>
            </a:r>
            <a:br>
              <a:rPr lang="en-US" sz="4000" dirty="0">
                <a:latin typeface="Helvetica" pitchFamily="2" charset="0"/>
              </a:rPr>
            </a:br>
            <a:r>
              <a:rPr lang="en-US" sz="2400" dirty="0">
                <a:solidFill>
                  <a:srgbClr val="00B050"/>
                </a:solidFill>
                <a:latin typeface="Helvetica" pitchFamily="2" charset="0"/>
              </a:rPr>
              <a:t>(Delete this slide before presenting! </a:t>
            </a:r>
            <a:r>
              <a:rPr lang="en-US" sz="2400" dirty="0">
                <a:solidFill>
                  <a:srgbClr val="00B050"/>
                </a:solidFill>
                <a:latin typeface="Helvetica" pitchFamily="2" charset="0"/>
                <a:sym typeface="Wingdings" pitchFamily="2" charset="2"/>
              </a:rPr>
              <a:t>)</a:t>
            </a:r>
            <a:endParaRPr lang="en-US" sz="2400" dirty="0">
              <a:latin typeface="Helvetica" pitchFamily="2" charset="0"/>
            </a:endParaRPr>
          </a:p>
        </p:txBody>
      </p:sp>
    </p:spTree>
    <p:extLst>
      <p:ext uri="{BB962C8B-B14F-4D97-AF65-F5344CB8AC3E}">
        <p14:creationId xmlns:p14="http://schemas.microsoft.com/office/powerpoint/2010/main" val="1352210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966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dia Placeholder 1">
            <a:extLst>
              <a:ext uri="{FF2B5EF4-FFF2-40B4-BE49-F238E27FC236}">
                <a16:creationId xmlns:a16="http://schemas.microsoft.com/office/drawing/2014/main" id="{9CE42225-B3CD-2546-9C72-C2364A4B89A3}"/>
              </a:ext>
            </a:extLst>
          </p:cNvPr>
          <p:cNvSpPr>
            <a:spLocks noGrp="1"/>
          </p:cNvSpPr>
          <p:nvPr>
            <p:ph type="media" sz="quarter" idx="10"/>
          </p:nvPr>
        </p:nvSpPr>
        <p:spPr/>
      </p:sp>
      <p:sp>
        <p:nvSpPr>
          <p:cNvPr id="3" name="TextBox 2">
            <a:extLst>
              <a:ext uri="{FF2B5EF4-FFF2-40B4-BE49-F238E27FC236}">
                <a16:creationId xmlns:a16="http://schemas.microsoft.com/office/drawing/2014/main" id="{5219E75D-3265-504C-BAD1-BB7848AB6362}"/>
              </a:ext>
            </a:extLst>
          </p:cNvPr>
          <p:cNvSpPr txBox="1"/>
          <p:nvPr/>
        </p:nvSpPr>
        <p:spPr>
          <a:xfrm>
            <a:off x="3307098" y="2189767"/>
            <a:ext cx="5577801" cy="1692771"/>
          </a:xfrm>
          <a:prstGeom prst="rect">
            <a:avLst/>
          </a:prstGeom>
          <a:noFill/>
        </p:spPr>
        <p:txBody>
          <a:bodyPr wrap="square" rtlCol="0">
            <a:spAutoFit/>
          </a:bodyPr>
          <a:lstStyle/>
          <a:p>
            <a:pPr algn="ctr"/>
            <a:r>
              <a:rPr lang="en-US" dirty="0"/>
              <a:t>The 2-minute video called</a:t>
            </a:r>
          </a:p>
          <a:p>
            <a:pPr algn="ctr"/>
            <a:r>
              <a:rPr lang="en-US" b="1" i="1" dirty="0"/>
              <a:t>Grateful Living Introduction</a:t>
            </a:r>
          </a:p>
          <a:p>
            <a:pPr algn="ctr"/>
            <a:r>
              <a:rPr lang="en-US" dirty="0"/>
              <a:t>can be inserted and/or shown here.</a:t>
            </a:r>
          </a:p>
          <a:p>
            <a:pPr algn="ctr"/>
            <a:r>
              <a:rPr lang="en-US" dirty="0"/>
              <a:t>The video can be downloaded at </a:t>
            </a:r>
            <a:r>
              <a:rPr lang="en-US" dirty="0">
                <a:hlinkClick r:id="rId2"/>
              </a:rPr>
              <a:t>https://stewardship.adventistchurch.com/grateful-living/</a:t>
            </a:r>
            <a:r>
              <a:rPr lang="en-US" dirty="0"/>
              <a:t> </a:t>
            </a:r>
          </a:p>
          <a:p>
            <a:pPr algn="ctr"/>
            <a:r>
              <a:rPr lang="en-US" sz="1400" dirty="0">
                <a:solidFill>
                  <a:srgbClr val="00B050"/>
                </a:solidFill>
              </a:rPr>
              <a:t>Or simply delete this slide if you’re not showing the video.</a:t>
            </a:r>
          </a:p>
        </p:txBody>
      </p:sp>
    </p:spTree>
    <p:extLst>
      <p:ext uri="{BB962C8B-B14F-4D97-AF65-F5344CB8AC3E}">
        <p14:creationId xmlns:p14="http://schemas.microsoft.com/office/powerpoint/2010/main" val="2637447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95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953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933193"/>
      </p:ext>
    </p:extLst>
  </p:cSld>
  <p:clrMapOvr>
    <a:masterClrMapping/>
  </p:clrMapOvr>
</p:sld>
</file>

<file path=ppt/theme/theme1.xml><?xml version="1.0" encoding="utf-8"?>
<a:theme xmlns:a="http://schemas.openxmlformats.org/drawingml/2006/main" name="Office Theme">
  <a:themeElements>
    <a:clrScheme name="Grateful Living">
      <a:dk1>
        <a:srgbClr val="000000"/>
      </a:dk1>
      <a:lt1>
        <a:srgbClr val="FFFFFF"/>
      </a:lt1>
      <a:dk2>
        <a:srgbClr val="333932"/>
      </a:dk2>
      <a:lt2>
        <a:srgbClr val="E7E6E6"/>
      </a:lt2>
      <a:accent1>
        <a:srgbClr val="FF8200"/>
      </a:accent1>
      <a:accent2>
        <a:srgbClr val="8ACF95"/>
      </a:accent2>
      <a:accent3>
        <a:srgbClr val="637466"/>
      </a:accent3>
      <a:accent4>
        <a:srgbClr val="D6ECD3"/>
      </a:accent4>
      <a:accent5>
        <a:srgbClr val="F0F8ED"/>
      </a:accent5>
      <a:accent6>
        <a:srgbClr val="F0D2E8"/>
      </a:accent6>
      <a:hlink>
        <a:srgbClr val="8ACF95"/>
      </a:hlink>
      <a:folHlink>
        <a:srgbClr val="653B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07174803-A0DF-FB44-A9F0-A5F159942323}" vid="{E312AFEA-FA7E-9741-A037-995E7B4562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1012</TotalTime>
  <Words>1610</Words>
  <Application>Microsoft Macintosh PowerPoint</Application>
  <PresentationFormat>Widescreen</PresentationFormat>
  <Paragraphs>96</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Avenir Book</vt:lpstr>
      <vt:lpstr>Calibri</vt:lpstr>
      <vt:lpstr>Helvetica</vt:lpstr>
      <vt:lpstr>Open Sans</vt:lpstr>
      <vt:lpstr>Open Sans Light</vt:lpstr>
      <vt:lpstr>Open Sans Semibold</vt:lpstr>
      <vt:lpstr>Office Theme</vt:lpstr>
      <vt:lpstr>The 8 T’s of Grateful Living POWERPOINT INSTRUCTIONS (Delete this slide before presenting! )</vt:lpstr>
      <vt:lpstr>Why should we encourage Grateful Living? (Delete this slide before presenting! )</vt:lpstr>
      <vt:lpstr>Grateful Living Topic: TESTIMONY  Message Overview (Delete this slide before presenting! )</vt:lpstr>
      <vt:lpstr>The slides for the actual presentation start on slide #5. (Delete this slide before presenting!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How to be faithful with my Testimony?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Merchant</dc:creator>
  <cp:lastModifiedBy>Julian Archer</cp:lastModifiedBy>
  <cp:revision>111</cp:revision>
  <dcterms:created xsi:type="dcterms:W3CDTF">2021-06-21T03:29:36Z</dcterms:created>
  <dcterms:modified xsi:type="dcterms:W3CDTF">2022-08-26T02:36:27Z</dcterms:modified>
</cp:coreProperties>
</file>