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64" r:id="rId2"/>
    <p:sldId id="361" r:id="rId3"/>
    <p:sldId id="291" r:id="rId4"/>
    <p:sldId id="363" r:id="rId5"/>
    <p:sldId id="331" r:id="rId6"/>
    <p:sldId id="362" r:id="rId7"/>
    <p:sldId id="300" r:id="rId8"/>
    <p:sldId id="301" r:id="rId9"/>
    <p:sldId id="272" r:id="rId10"/>
    <p:sldId id="333" r:id="rId11"/>
    <p:sldId id="271" r:id="rId12"/>
    <p:sldId id="334" r:id="rId13"/>
    <p:sldId id="335" r:id="rId14"/>
    <p:sldId id="337" r:id="rId15"/>
    <p:sldId id="338" r:id="rId16"/>
    <p:sldId id="317" r:id="rId17"/>
    <p:sldId id="322" r:id="rId18"/>
    <p:sldId id="340" r:id="rId19"/>
    <p:sldId id="341" r:id="rId20"/>
    <p:sldId id="359" r:id="rId21"/>
    <p:sldId id="276" r:id="rId22"/>
    <p:sldId id="360" r:id="rId23"/>
    <p:sldId id="347" r:id="rId24"/>
    <p:sldId id="348" r:id="rId25"/>
    <p:sldId id="349" r:id="rId26"/>
    <p:sldId id="350" r:id="rId27"/>
    <p:sldId id="351" r:id="rId28"/>
    <p:sldId id="352" r:id="rId29"/>
    <p:sldId id="353" r:id="rId30"/>
    <p:sldId id="354" r:id="rId31"/>
    <p:sldId id="355" r:id="rId32"/>
    <p:sldId id="356" r:id="rId33"/>
    <p:sldId id="357" r:id="rId34"/>
    <p:sldId id="28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p:restoredTop sz="69388"/>
  </p:normalViewPr>
  <p:slideViewPr>
    <p:cSldViewPr snapToGrid="0" snapToObjects="1">
      <p:cViewPr varScale="1">
        <p:scale>
          <a:sx n="87" d="100"/>
          <a:sy n="87" d="100"/>
        </p:scale>
        <p:origin x="20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2CDEF-C480-BF49-BB74-06526A72A9F4}" type="datetimeFigureOut">
              <a:rPr lang="en-US" smtClean="0"/>
              <a:t>8/26/22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B66E3-F268-2B45-8795-0EC15BAAD03B}" type="slidenum">
              <a:rPr lang="en-US" smtClean="0"/>
              <a:t>‹#›</a:t>
            </a:fld>
            <a:endParaRPr lang="en-US"/>
          </a:p>
        </p:txBody>
      </p:sp>
    </p:spTree>
    <p:extLst>
      <p:ext uri="{BB962C8B-B14F-4D97-AF65-F5344CB8AC3E}">
        <p14:creationId xmlns:p14="http://schemas.microsoft.com/office/powerpoint/2010/main" val="190913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7</a:t>
            </a:fld>
            <a:endParaRPr lang="en-US"/>
          </a:p>
        </p:txBody>
      </p:sp>
    </p:spTree>
    <p:extLst>
      <p:ext uri="{BB962C8B-B14F-4D97-AF65-F5344CB8AC3E}">
        <p14:creationId xmlns:p14="http://schemas.microsoft.com/office/powerpoint/2010/main" val="374788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19</a:t>
            </a:fld>
            <a:endParaRPr lang="en-US"/>
          </a:p>
        </p:txBody>
      </p:sp>
    </p:spTree>
    <p:extLst>
      <p:ext uri="{BB962C8B-B14F-4D97-AF65-F5344CB8AC3E}">
        <p14:creationId xmlns:p14="http://schemas.microsoft.com/office/powerpoint/2010/main" val="132624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23</a:t>
            </a:fld>
            <a:endParaRPr lang="en-US"/>
          </a:p>
        </p:txBody>
      </p:sp>
    </p:spTree>
    <p:extLst>
      <p:ext uri="{BB962C8B-B14F-4D97-AF65-F5344CB8AC3E}">
        <p14:creationId xmlns:p14="http://schemas.microsoft.com/office/powerpoint/2010/main" val="269857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24</a:t>
            </a:fld>
            <a:endParaRPr lang="en-US"/>
          </a:p>
        </p:txBody>
      </p:sp>
    </p:spTree>
    <p:extLst>
      <p:ext uri="{BB962C8B-B14F-4D97-AF65-F5344CB8AC3E}">
        <p14:creationId xmlns:p14="http://schemas.microsoft.com/office/powerpoint/2010/main" val="2956543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25</a:t>
            </a:fld>
            <a:endParaRPr lang="en-US"/>
          </a:p>
        </p:txBody>
      </p:sp>
    </p:spTree>
    <p:extLst>
      <p:ext uri="{BB962C8B-B14F-4D97-AF65-F5344CB8AC3E}">
        <p14:creationId xmlns:p14="http://schemas.microsoft.com/office/powerpoint/2010/main" val="2506340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26</a:t>
            </a:fld>
            <a:endParaRPr lang="en-US"/>
          </a:p>
        </p:txBody>
      </p:sp>
    </p:spTree>
    <p:extLst>
      <p:ext uri="{BB962C8B-B14F-4D97-AF65-F5344CB8AC3E}">
        <p14:creationId xmlns:p14="http://schemas.microsoft.com/office/powerpoint/2010/main" val="1829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27</a:t>
            </a:fld>
            <a:endParaRPr lang="en-US"/>
          </a:p>
        </p:txBody>
      </p:sp>
    </p:spTree>
    <p:extLst>
      <p:ext uri="{BB962C8B-B14F-4D97-AF65-F5344CB8AC3E}">
        <p14:creationId xmlns:p14="http://schemas.microsoft.com/office/powerpoint/2010/main" val="2085238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28</a:t>
            </a:fld>
            <a:endParaRPr lang="en-US"/>
          </a:p>
        </p:txBody>
      </p:sp>
    </p:spTree>
    <p:extLst>
      <p:ext uri="{BB962C8B-B14F-4D97-AF65-F5344CB8AC3E}">
        <p14:creationId xmlns:p14="http://schemas.microsoft.com/office/powerpoint/2010/main" val="1884584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29</a:t>
            </a:fld>
            <a:endParaRPr lang="en-US"/>
          </a:p>
        </p:txBody>
      </p:sp>
    </p:spTree>
    <p:extLst>
      <p:ext uri="{BB962C8B-B14F-4D97-AF65-F5344CB8AC3E}">
        <p14:creationId xmlns:p14="http://schemas.microsoft.com/office/powerpoint/2010/main" val="1047814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30</a:t>
            </a:fld>
            <a:endParaRPr lang="en-US"/>
          </a:p>
        </p:txBody>
      </p:sp>
    </p:spTree>
    <p:extLst>
      <p:ext uri="{BB962C8B-B14F-4D97-AF65-F5344CB8AC3E}">
        <p14:creationId xmlns:p14="http://schemas.microsoft.com/office/powerpoint/2010/main" val="421196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31</a:t>
            </a:fld>
            <a:endParaRPr lang="en-US"/>
          </a:p>
        </p:txBody>
      </p:sp>
    </p:spTree>
    <p:extLst>
      <p:ext uri="{BB962C8B-B14F-4D97-AF65-F5344CB8AC3E}">
        <p14:creationId xmlns:p14="http://schemas.microsoft.com/office/powerpoint/2010/main" val="196106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10</a:t>
            </a:fld>
            <a:endParaRPr lang="en-US"/>
          </a:p>
        </p:txBody>
      </p:sp>
    </p:spTree>
    <p:extLst>
      <p:ext uri="{BB962C8B-B14F-4D97-AF65-F5344CB8AC3E}">
        <p14:creationId xmlns:p14="http://schemas.microsoft.com/office/powerpoint/2010/main" val="2536247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32</a:t>
            </a:fld>
            <a:endParaRPr lang="en-US"/>
          </a:p>
        </p:txBody>
      </p:sp>
    </p:spTree>
    <p:extLst>
      <p:ext uri="{BB962C8B-B14F-4D97-AF65-F5344CB8AC3E}">
        <p14:creationId xmlns:p14="http://schemas.microsoft.com/office/powerpoint/2010/main" val="189956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33</a:t>
            </a:fld>
            <a:endParaRPr lang="en-US"/>
          </a:p>
        </p:txBody>
      </p:sp>
    </p:spTree>
    <p:extLst>
      <p:ext uri="{BB962C8B-B14F-4D97-AF65-F5344CB8AC3E}">
        <p14:creationId xmlns:p14="http://schemas.microsoft.com/office/powerpoint/2010/main" val="30340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11</a:t>
            </a:fld>
            <a:endParaRPr lang="en-US"/>
          </a:p>
        </p:txBody>
      </p:sp>
    </p:spTree>
    <p:extLst>
      <p:ext uri="{BB962C8B-B14F-4D97-AF65-F5344CB8AC3E}">
        <p14:creationId xmlns:p14="http://schemas.microsoft.com/office/powerpoint/2010/main" val="203457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12</a:t>
            </a:fld>
            <a:endParaRPr lang="en-US"/>
          </a:p>
        </p:txBody>
      </p:sp>
    </p:spTree>
    <p:extLst>
      <p:ext uri="{BB962C8B-B14F-4D97-AF65-F5344CB8AC3E}">
        <p14:creationId xmlns:p14="http://schemas.microsoft.com/office/powerpoint/2010/main" val="358030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13</a:t>
            </a:fld>
            <a:endParaRPr lang="en-US"/>
          </a:p>
        </p:txBody>
      </p:sp>
    </p:spTree>
    <p:extLst>
      <p:ext uri="{BB962C8B-B14F-4D97-AF65-F5344CB8AC3E}">
        <p14:creationId xmlns:p14="http://schemas.microsoft.com/office/powerpoint/2010/main" val="284046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14</a:t>
            </a:fld>
            <a:endParaRPr lang="en-US"/>
          </a:p>
        </p:txBody>
      </p:sp>
    </p:spTree>
    <p:extLst>
      <p:ext uri="{BB962C8B-B14F-4D97-AF65-F5344CB8AC3E}">
        <p14:creationId xmlns:p14="http://schemas.microsoft.com/office/powerpoint/2010/main" val="331424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15</a:t>
            </a:fld>
            <a:endParaRPr lang="en-US"/>
          </a:p>
        </p:txBody>
      </p:sp>
    </p:spTree>
    <p:extLst>
      <p:ext uri="{BB962C8B-B14F-4D97-AF65-F5344CB8AC3E}">
        <p14:creationId xmlns:p14="http://schemas.microsoft.com/office/powerpoint/2010/main" val="110521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16</a:t>
            </a:fld>
            <a:endParaRPr lang="en-US"/>
          </a:p>
        </p:txBody>
      </p:sp>
    </p:spTree>
    <p:extLst>
      <p:ext uri="{BB962C8B-B14F-4D97-AF65-F5344CB8AC3E}">
        <p14:creationId xmlns:p14="http://schemas.microsoft.com/office/powerpoint/2010/main" val="305649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B66E3-F268-2B45-8795-0EC15BAAD03B}" type="slidenum">
              <a:rPr lang="en-US" smtClean="0"/>
              <a:t>18</a:t>
            </a:fld>
            <a:endParaRPr lang="en-US"/>
          </a:p>
        </p:txBody>
      </p:sp>
    </p:spTree>
    <p:extLst>
      <p:ext uri="{BB962C8B-B14F-4D97-AF65-F5344CB8AC3E}">
        <p14:creationId xmlns:p14="http://schemas.microsoft.com/office/powerpoint/2010/main" val="3761275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37.png"/><Relationship Id="rId4" Type="http://schemas.openxmlformats.org/officeDocument/2006/relationships/image" Target="../media/image2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2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slideMaster" Target="../slideMasters/slideMaster1.xml"/><Relationship Id="rId21"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audio" Target="../media/media1.mp3"/><Relationship Id="rId16" Type="http://schemas.openxmlformats.org/officeDocument/2006/relationships/image" Target="../media/image18.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33.png"/><Relationship Id="rId4"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9ADD533B-0985-7740-8C69-7734BCAA74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651"/>
          <a:stretch/>
        </p:blipFill>
        <p:spPr>
          <a:xfrm>
            <a:off x="0" y="0"/>
            <a:ext cx="11085449" cy="6858000"/>
          </a:xfrm>
          <a:prstGeom prst="rect">
            <a:avLst/>
          </a:prstGeom>
        </p:spPr>
      </p:pic>
      <p:sp>
        <p:nvSpPr>
          <p:cNvPr id="7" name="Rectangle 6">
            <a:extLst>
              <a:ext uri="{FF2B5EF4-FFF2-40B4-BE49-F238E27FC236}">
                <a16:creationId xmlns:a16="http://schemas.microsoft.com/office/drawing/2014/main" id="{ED2FCFA2-8C9A-4840-89B4-49B1CD0F787D}"/>
              </a:ext>
            </a:extLst>
          </p:cNvPr>
          <p:cNvSpPr/>
          <p:nvPr userDrawn="1"/>
        </p:nvSpPr>
        <p:spPr>
          <a:xfrm>
            <a:off x="929148" y="693174"/>
            <a:ext cx="8377084" cy="5471652"/>
          </a:xfrm>
          <a:prstGeom prst="rect">
            <a:avLst/>
          </a:prstGeom>
          <a:solidFill>
            <a:schemeClr val="bg1"/>
          </a:solidFill>
          <a:ln>
            <a:noFill/>
          </a:ln>
          <a:effectLst>
            <a:outerShdw blurRad="251767" dist="167481" dir="2700000" sx="99339" sy="99339"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8699D141-AC68-704E-AB78-3AC975F371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4547" b="19250"/>
          <a:stretch/>
        </p:blipFill>
        <p:spPr>
          <a:xfrm>
            <a:off x="2180303" y="1167062"/>
            <a:ext cx="6096000" cy="4271211"/>
          </a:xfrm>
          <a:prstGeom prst="rect">
            <a:avLst/>
          </a:prstGeom>
        </p:spPr>
      </p:pic>
      <p:sp>
        <p:nvSpPr>
          <p:cNvPr id="9" name="Rectangle 8">
            <a:extLst>
              <a:ext uri="{FF2B5EF4-FFF2-40B4-BE49-F238E27FC236}">
                <a16:creationId xmlns:a16="http://schemas.microsoft.com/office/drawing/2014/main" id="{615294B3-B647-DD46-B17D-ED338DA2350C}"/>
              </a:ext>
            </a:extLst>
          </p:cNvPr>
          <p:cNvSpPr/>
          <p:nvPr userDrawn="1"/>
        </p:nvSpPr>
        <p:spPr>
          <a:xfrm>
            <a:off x="10456606" y="0"/>
            <a:ext cx="1742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with low confidence">
            <a:extLst>
              <a:ext uri="{FF2B5EF4-FFF2-40B4-BE49-F238E27FC236}">
                <a16:creationId xmlns:a16="http://schemas.microsoft.com/office/drawing/2014/main" id="{7DB21F06-A362-8642-9AD7-AF1D9E5F622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36574" y="5095568"/>
            <a:ext cx="1762432" cy="1762432"/>
          </a:xfrm>
          <a:prstGeom prst="rect">
            <a:avLst/>
          </a:prstGeom>
        </p:spPr>
      </p:pic>
    </p:spTree>
    <p:extLst>
      <p:ext uri="{BB962C8B-B14F-4D97-AF65-F5344CB8AC3E}">
        <p14:creationId xmlns:p14="http://schemas.microsoft.com/office/powerpoint/2010/main" val="423104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9394E6-0946-D048-A357-C15288387B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9"/>
          <a:stretch/>
        </p:blipFill>
        <p:spPr>
          <a:xfrm>
            <a:off x="503155" y="0"/>
            <a:ext cx="8578387" cy="6858000"/>
          </a:xfrm>
          <a:prstGeom prst="rect">
            <a:avLst/>
          </a:prstGeom>
        </p:spPr>
      </p:pic>
      <p:sp>
        <p:nvSpPr>
          <p:cNvPr id="7" name="Rectangle 6">
            <a:extLst>
              <a:ext uri="{FF2B5EF4-FFF2-40B4-BE49-F238E27FC236}">
                <a16:creationId xmlns:a16="http://schemas.microsoft.com/office/drawing/2014/main" id="{A26762EF-B775-2343-B21C-37BBA8E45FB1}"/>
              </a:ext>
            </a:extLst>
          </p:cNvPr>
          <p:cNvSpPr/>
          <p:nvPr userDrawn="1"/>
        </p:nvSpPr>
        <p:spPr>
          <a:xfrm>
            <a:off x="6098950" y="919090"/>
            <a:ext cx="5439128" cy="1460652"/>
          </a:xfrm>
          <a:prstGeom prst="rect">
            <a:avLst/>
          </a:prstGeom>
          <a:solidFill>
            <a:schemeClr val="bg1"/>
          </a:solidFill>
          <a:ln>
            <a:noFill/>
          </a:ln>
          <a:effectLst>
            <a:outerShdw blurRad="151361" dist="71409" dir="2700000" algn="tl" rotWithShape="0">
              <a:prstClr val="black">
                <a:alpha val="2625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A116FB4-678E-794E-BEAA-50697B19F82E}"/>
              </a:ext>
            </a:extLst>
          </p:cNvPr>
          <p:cNvPicPr>
            <a:picLocks noChangeAspect="1"/>
          </p:cNvPicPr>
          <p:nvPr userDrawn="1"/>
        </p:nvPicPr>
        <p:blipFill>
          <a:blip r:embed="rId4" cstate="screen">
            <a:extLst>
              <a:ext uri="{28A0092B-C50C-407E-A947-70E740481C1C}">
                <a14:useLocalDpi xmlns:a14="http://schemas.microsoft.com/office/drawing/2010/main"/>
              </a:ext>
            </a:extLst>
          </a:blip>
          <a:srcRect t="7672" b="7672"/>
          <a:stretch/>
        </p:blipFill>
        <p:spPr>
          <a:xfrm>
            <a:off x="6096000" y="944805"/>
            <a:ext cx="5445028" cy="1460652"/>
          </a:xfrm>
          <a:prstGeom prst="rect">
            <a:avLst/>
          </a:prstGeom>
        </p:spPr>
      </p:pic>
    </p:spTree>
    <p:extLst>
      <p:ext uri="{BB962C8B-B14F-4D97-AF65-F5344CB8AC3E}">
        <p14:creationId xmlns:p14="http://schemas.microsoft.com/office/powerpoint/2010/main" val="338555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b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group of people laughing&#10;&#10;Description automatically generated with medium confidence">
            <a:extLst>
              <a:ext uri="{FF2B5EF4-FFF2-40B4-BE49-F238E27FC236}">
                <a16:creationId xmlns:a16="http://schemas.microsoft.com/office/drawing/2014/main" id="{FFD22BFA-1EF5-DA43-B29B-6221C955C75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49381"/>
            <a:ext cx="12192000" cy="5818910"/>
          </a:xfrm>
          <a:prstGeom prst="rect">
            <a:avLst/>
          </a:prstGeom>
        </p:spPr>
      </p:pic>
      <p:sp>
        <p:nvSpPr>
          <p:cNvPr id="5" name="Rectangle 4">
            <a:extLst>
              <a:ext uri="{FF2B5EF4-FFF2-40B4-BE49-F238E27FC236}">
                <a16:creationId xmlns:a16="http://schemas.microsoft.com/office/drawing/2014/main" id="{074BAA74-2A5A-EB4E-A379-D507DF8DB541}"/>
              </a:ext>
            </a:extLst>
          </p:cNvPr>
          <p:cNvSpPr/>
          <p:nvPr userDrawn="1"/>
        </p:nvSpPr>
        <p:spPr>
          <a:xfrm>
            <a:off x="6602140" y="5231091"/>
            <a:ext cx="5439128" cy="1460652"/>
          </a:xfrm>
          <a:prstGeom prst="rect">
            <a:avLst/>
          </a:prstGeom>
          <a:solidFill>
            <a:schemeClr val="bg1"/>
          </a:solidFill>
          <a:ln>
            <a:noFill/>
          </a:ln>
          <a:effectLst>
            <a:outerShdw blurRad="151361" dist="71409" dir="2700000" algn="tl" rotWithShape="0">
              <a:prstClr val="black">
                <a:alpha val="2625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 icon&#10;&#10;Description automatically generated">
            <a:extLst>
              <a:ext uri="{FF2B5EF4-FFF2-40B4-BE49-F238E27FC236}">
                <a16:creationId xmlns:a16="http://schemas.microsoft.com/office/drawing/2014/main" id="{57062ACC-6237-AC48-8ED9-4BD0D074B8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231" y="4411673"/>
            <a:ext cx="2424288" cy="2446327"/>
          </a:xfrm>
          <a:prstGeom prst="rect">
            <a:avLst/>
          </a:prstGeom>
        </p:spPr>
      </p:pic>
      <p:pic>
        <p:nvPicPr>
          <p:cNvPr id="10" name="Picture 9" descr="A black background with a white logo&#10;&#10;Description automatically generated with low confidence">
            <a:extLst>
              <a:ext uri="{FF2B5EF4-FFF2-40B4-BE49-F238E27FC236}">
                <a16:creationId xmlns:a16="http://schemas.microsoft.com/office/drawing/2014/main" id="{41D0A0F1-9E62-5A4E-AB41-E23B5CE865A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18687"/>
          <a:stretch/>
        </p:blipFill>
        <p:spPr>
          <a:xfrm>
            <a:off x="6599190" y="5171996"/>
            <a:ext cx="5445028" cy="1402948"/>
          </a:xfrm>
          <a:prstGeom prst="rect">
            <a:avLst/>
          </a:prstGeom>
        </p:spPr>
      </p:pic>
    </p:spTree>
    <p:extLst>
      <p:ext uri="{BB962C8B-B14F-4D97-AF65-F5344CB8AC3E}">
        <p14:creationId xmlns:p14="http://schemas.microsoft.com/office/powerpoint/2010/main" val="301721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as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person, outdoor, person, suit&#10;&#10;Description automatically generated">
            <a:extLst>
              <a:ext uri="{FF2B5EF4-FFF2-40B4-BE49-F238E27FC236}">
                <a16:creationId xmlns:a16="http://schemas.microsoft.com/office/drawing/2014/main" id="{39CEB189-866F-AF49-B0F1-D3D4D30C47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482109" y="0"/>
            <a:ext cx="8422409" cy="6858000"/>
          </a:xfrm>
          <a:prstGeom prst="rect">
            <a:avLst/>
          </a:prstGeom>
        </p:spPr>
      </p:pic>
      <p:pic>
        <p:nvPicPr>
          <p:cNvPr id="10" name="Picture 9" descr="Logo, icon&#10;&#10;Description automatically generated">
            <a:extLst>
              <a:ext uri="{FF2B5EF4-FFF2-40B4-BE49-F238E27FC236}">
                <a16:creationId xmlns:a16="http://schemas.microsoft.com/office/drawing/2014/main" id="{735C72F3-1C82-1D48-9F76-C12C3D2183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04189" y="155416"/>
            <a:ext cx="2424288" cy="2446327"/>
          </a:xfrm>
          <a:prstGeom prst="rect">
            <a:avLst/>
          </a:prstGeom>
        </p:spPr>
      </p:pic>
      <p:sp>
        <p:nvSpPr>
          <p:cNvPr id="11" name="Rectangle 10">
            <a:extLst>
              <a:ext uri="{FF2B5EF4-FFF2-40B4-BE49-F238E27FC236}">
                <a16:creationId xmlns:a16="http://schemas.microsoft.com/office/drawing/2014/main" id="{BEBD7050-A622-484B-87EE-B2A698CBC2DB}"/>
              </a:ext>
            </a:extLst>
          </p:cNvPr>
          <p:cNvSpPr/>
          <p:nvPr userDrawn="1"/>
        </p:nvSpPr>
        <p:spPr>
          <a:xfrm>
            <a:off x="746286" y="3679382"/>
            <a:ext cx="5439128" cy="1460652"/>
          </a:xfrm>
          <a:prstGeom prst="rect">
            <a:avLst/>
          </a:prstGeom>
          <a:solidFill>
            <a:schemeClr val="bg1"/>
          </a:solidFill>
          <a:ln>
            <a:noFill/>
          </a:ln>
          <a:effectLst>
            <a:outerShdw blurRad="151361" dist="71409" dir="2700000" algn="tl" rotWithShape="0">
              <a:prstClr val="black">
                <a:alpha val="2625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with low confidence">
            <a:extLst>
              <a:ext uri="{FF2B5EF4-FFF2-40B4-BE49-F238E27FC236}">
                <a16:creationId xmlns:a16="http://schemas.microsoft.com/office/drawing/2014/main" id="{61F168B8-A95F-8C47-8BDA-D5F0AE1C4E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5091" y="3552289"/>
            <a:ext cx="5394036" cy="1709222"/>
          </a:xfrm>
          <a:prstGeom prst="rect">
            <a:avLst/>
          </a:prstGeom>
        </p:spPr>
      </p:pic>
    </p:spTree>
    <p:extLst>
      <p:ext uri="{BB962C8B-B14F-4D97-AF65-F5344CB8AC3E}">
        <p14:creationId xmlns:p14="http://schemas.microsoft.com/office/powerpoint/2010/main" val="183258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stimon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8B5470-BA94-224E-A67D-0A58F64F5B3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7053" y="-1"/>
            <a:ext cx="10321272" cy="6858001"/>
          </a:xfrm>
          <a:prstGeom prst="rect">
            <a:avLst/>
          </a:prstGeom>
        </p:spPr>
      </p:pic>
      <p:pic>
        <p:nvPicPr>
          <p:cNvPr id="10" name="Picture 9" descr="Logo, icon&#10;&#10;Description automatically generated">
            <a:extLst>
              <a:ext uri="{FF2B5EF4-FFF2-40B4-BE49-F238E27FC236}">
                <a16:creationId xmlns:a16="http://schemas.microsoft.com/office/drawing/2014/main" id="{C2F32099-8A1F-F442-8F3C-497C7A8EB1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0659" y="0"/>
            <a:ext cx="2424288" cy="2446327"/>
          </a:xfrm>
          <a:prstGeom prst="rect">
            <a:avLst/>
          </a:prstGeom>
        </p:spPr>
      </p:pic>
      <p:sp>
        <p:nvSpPr>
          <p:cNvPr id="7" name="Rectangle 6">
            <a:extLst>
              <a:ext uri="{FF2B5EF4-FFF2-40B4-BE49-F238E27FC236}">
                <a16:creationId xmlns:a16="http://schemas.microsoft.com/office/drawing/2014/main" id="{B95382B7-31CA-F140-83A7-AE65C6C45D68}"/>
              </a:ext>
            </a:extLst>
          </p:cNvPr>
          <p:cNvSpPr/>
          <p:nvPr userDrawn="1"/>
        </p:nvSpPr>
        <p:spPr>
          <a:xfrm>
            <a:off x="6602140" y="5231091"/>
            <a:ext cx="5439128" cy="1460652"/>
          </a:xfrm>
          <a:prstGeom prst="rect">
            <a:avLst/>
          </a:prstGeom>
          <a:solidFill>
            <a:schemeClr val="bg1"/>
          </a:solidFill>
          <a:ln>
            <a:noFill/>
          </a:ln>
          <a:effectLst>
            <a:outerShdw blurRad="151361" dist="71409" dir="2700000" algn="tl" rotWithShape="0">
              <a:prstClr val="black">
                <a:alpha val="2625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4C2798-9EE1-C943-8292-5FAF04C11878}"/>
              </a:ext>
            </a:extLst>
          </p:cNvPr>
          <p:cNvPicPr>
            <a:picLocks noChangeAspect="1"/>
          </p:cNvPicPr>
          <p:nvPr userDrawn="1"/>
        </p:nvPicPr>
        <p:blipFill>
          <a:blip r:embed="rId5" cstate="screen">
            <a:extLst>
              <a:ext uri="{28A0092B-C50C-407E-A947-70E740481C1C}">
                <a14:useLocalDpi xmlns:a14="http://schemas.microsoft.com/office/drawing/2010/main"/>
              </a:ext>
            </a:extLst>
          </a:blip>
          <a:srcRect t="9344" b="9344"/>
          <a:stretch/>
        </p:blipFill>
        <p:spPr>
          <a:xfrm>
            <a:off x="6599190" y="5257456"/>
            <a:ext cx="5445028" cy="1402948"/>
          </a:xfrm>
          <a:prstGeom prst="rect">
            <a:avLst/>
          </a:prstGeom>
        </p:spPr>
      </p:pic>
    </p:spTree>
    <p:extLst>
      <p:ext uri="{BB962C8B-B14F-4D97-AF65-F5344CB8AC3E}">
        <p14:creationId xmlns:p14="http://schemas.microsoft.com/office/powerpoint/2010/main" val="1529120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080F-9091-EB47-94AA-E774A4C9287C}"/>
              </a:ext>
            </a:extLst>
          </p:cNvPr>
          <p:cNvSpPr>
            <a:spLocks noGrp="1"/>
          </p:cNvSpPr>
          <p:nvPr>
            <p:ph type="title"/>
          </p:nvPr>
        </p:nvSpPr>
        <p:spPr>
          <a:xfrm>
            <a:off x="1316182" y="365125"/>
            <a:ext cx="10037618" cy="1325563"/>
          </a:xfrm>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D85D2627-B32C-AA41-B7A5-2F3465FDEFAD}"/>
              </a:ext>
            </a:extLst>
          </p:cNvPr>
          <p:cNvSpPr>
            <a:spLocks noGrp="1"/>
          </p:cNvSpPr>
          <p:nvPr>
            <p:ph idx="1"/>
          </p:nvPr>
        </p:nvSpPr>
        <p:spPr>
          <a:xfrm>
            <a:off x="1316182" y="1825625"/>
            <a:ext cx="10037618"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6">
            <a:extLst>
              <a:ext uri="{FF2B5EF4-FFF2-40B4-BE49-F238E27FC236}">
                <a16:creationId xmlns:a16="http://schemas.microsoft.com/office/drawing/2014/main" id="{CFE7534E-3C83-0B4D-8F0C-AB8AF22EEA54}"/>
              </a:ext>
            </a:extLst>
          </p:cNvPr>
          <p:cNvSpPr/>
          <p:nvPr userDrawn="1"/>
        </p:nvSpPr>
        <p:spPr>
          <a:xfrm>
            <a:off x="-1" y="0"/>
            <a:ext cx="108065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462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ble Verse or Quote">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A2691EA-4C4D-6546-B3E6-347211AABF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9449" y="0"/>
            <a:ext cx="11085449" cy="6858000"/>
          </a:xfrm>
          <a:prstGeom prst="rect">
            <a:avLst/>
          </a:prstGeom>
        </p:spPr>
      </p:pic>
      <p:sp>
        <p:nvSpPr>
          <p:cNvPr id="10" name="Rectangle 9">
            <a:extLst>
              <a:ext uri="{FF2B5EF4-FFF2-40B4-BE49-F238E27FC236}">
                <a16:creationId xmlns:a16="http://schemas.microsoft.com/office/drawing/2014/main" id="{8E772C35-C558-AD47-A937-C9AAF6CAB130}"/>
              </a:ext>
            </a:extLst>
          </p:cNvPr>
          <p:cNvSpPr/>
          <p:nvPr userDrawn="1"/>
        </p:nvSpPr>
        <p:spPr>
          <a:xfrm>
            <a:off x="1772356" y="1614311"/>
            <a:ext cx="8647288" cy="3951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ED9C0FA-8347-8A49-9543-C3E6570225A0}"/>
              </a:ext>
            </a:extLst>
          </p:cNvPr>
          <p:cNvSpPr>
            <a:spLocks noGrp="1"/>
          </p:cNvSpPr>
          <p:nvPr>
            <p:ph sz="half" idx="2" hasCustomPrompt="1"/>
          </p:nvPr>
        </p:nvSpPr>
        <p:spPr>
          <a:xfrm>
            <a:off x="1772356" y="1885244"/>
            <a:ext cx="8647288" cy="3409245"/>
          </a:xfrm>
        </p:spPr>
        <p:txBody>
          <a:bodyPr anchor="ctr"/>
          <a:lstStyle>
            <a:lvl1pPr marL="0" indent="0">
              <a:buNone/>
              <a:defRPr/>
            </a:lvl1pPr>
            <a:lvl2pPr marL="457200" indent="0" algn="ctr">
              <a:buNone/>
              <a:defRPr>
                <a:solidFill>
                  <a:schemeClr val="bg1"/>
                </a:solidFill>
              </a:defRPr>
            </a:lvl2pPr>
            <a:lvl3pPr marL="914400" indent="0">
              <a:buNone/>
              <a:defRPr/>
            </a:lvl3pPr>
            <a:lvl4pPr marL="1371600" indent="0">
              <a:buNone/>
              <a:defRPr/>
            </a:lvl4pPr>
            <a:lvl5pPr marL="1828800" indent="0">
              <a:buNone/>
              <a:defRPr/>
            </a:lvl5pPr>
          </a:lstStyle>
          <a:p>
            <a:pPr lvl="1"/>
            <a:r>
              <a:rPr lang="en-GB" dirty="0"/>
              <a:t>“Second level”</a:t>
            </a:r>
          </a:p>
        </p:txBody>
      </p:sp>
    </p:spTree>
    <p:extLst>
      <p:ext uri="{BB962C8B-B14F-4D97-AF65-F5344CB8AC3E}">
        <p14:creationId xmlns:p14="http://schemas.microsoft.com/office/powerpoint/2010/main" val="108888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ble Verse or Quote Opt 2">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A2691EA-4C4D-6546-B3E6-347211AABF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11085449" cy="6858000"/>
          </a:xfrm>
          <a:prstGeom prst="rect">
            <a:avLst/>
          </a:prstGeom>
        </p:spPr>
      </p:pic>
      <p:sp>
        <p:nvSpPr>
          <p:cNvPr id="10" name="Rectangle 9">
            <a:extLst>
              <a:ext uri="{FF2B5EF4-FFF2-40B4-BE49-F238E27FC236}">
                <a16:creationId xmlns:a16="http://schemas.microsoft.com/office/drawing/2014/main" id="{8E772C35-C558-AD47-A937-C9AAF6CAB130}"/>
              </a:ext>
            </a:extLst>
          </p:cNvPr>
          <p:cNvSpPr/>
          <p:nvPr userDrawn="1"/>
        </p:nvSpPr>
        <p:spPr>
          <a:xfrm>
            <a:off x="1772356" y="1614311"/>
            <a:ext cx="8647288" cy="3951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ED9C0FA-8347-8A49-9543-C3E6570225A0}"/>
              </a:ext>
            </a:extLst>
          </p:cNvPr>
          <p:cNvSpPr>
            <a:spLocks noGrp="1"/>
          </p:cNvSpPr>
          <p:nvPr>
            <p:ph sz="half" idx="2" hasCustomPrompt="1"/>
          </p:nvPr>
        </p:nvSpPr>
        <p:spPr>
          <a:xfrm>
            <a:off x="1772356" y="1885244"/>
            <a:ext cx="8647288" cy="3409245"/>
          </a:xfrm>
        </p:spPr>
        <p:txBody>
          <a:bodyPr anchor="ctr"/>
          <a:lstStyle>
            <a:lvl1pPr marL="0" indent="0">
              <a:buNone/>
              <a:defRPr/>
            </a:lvl1pPr>
            <a:lvl2pPr marL="457200" indent="0" algn="ctr">
              <a:buNone/>
              <a:defRPr>
                <a:solidFill>
                  <a:schemeClr val="bg1"/>
                </a:solidFill>
              </a:defRPr>
            </a:lvl2pPr>
            <a:lvl3pPr marL="914400" indent="0">
              <a:buNone/>
              <a:defRPr/>
            </a:lvl3pPr>
            <a:lvl4pPr marL="1371600" indent="0">
              <a:buNone/>
              <a:defRPr/>
            </a:lvl4pPr>
            <a:lvl5pPr marL="1828800" indent="0">
              <a:buNone/>
              <a:defRPr/>
            </a:lvl5pPr>
          </a:lstStyle>
          <a:p>
            <a:pPr lvl="1"/>
            <a:r>
              <a:rPr lang="en-GB" dirty="0"/>
              <a:t>“Second level”</a:t>
            </a:r>
          </a:p>
        </p:txBody>
      </p:sp>
      <p:pic>
        <p:nvPicPr>
          <p:cNvPr id="3" name="Picture 2" descr="Icon&#10;&#10;Description automatically generated">
            <a:extLst>
              <a:ext uri="{FF2B5EF4-FFF2-40B4-BE49-F238E27FC236}">
                <a16:creationId xmlns:a16="http://schemas.microsoft.com/office/drawing/2014/main" id="{66D86DCD-A1BF-A741-9F8F-A2C21DBD24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3973" y="247650"/>
            <a:ext cx="1358900" cy="1282700"/>
          </a:xfrm>
          <a:prstGeom prst="rect">
            <a:avLst/>
          </a:prstGeom>
        </p:spPr>
      </p:pic>
    </p:spTree>
    <p:extLst>
      <p:ext uri="{BB962C8B-B14F-4D97-AF65-F5344CB8AC3E}">
        <p14:creationId xmlns:p14="http://schemas.microsoft.com/office/powerpoint/2010/main" val="2863104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and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280FA5-E09D-7941-8991-5672DC104F05}"/>
              </a:ext>
            </a:extLst>
          </p:cNvPr>
          <p:cNvSpPr/>
          <p:nvPr userDrawn="1"/>
        </p:nvSpPr>
        <p:spPr>
          <a:xfrm>
            <a:off x="6254043" y="0"/>
            <a:ext cx="59379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 icon&#10;&#10;Description automatically generated">
            <a:extLst>
              <a:ext uri="{FF2B5EF4-FFF2-40B4-BE49-F238E27FC236}">
                <a16:creationId xmlns:a16="http://schemas.microsoft.com/office/drawing/2014/main" id="{57062ACC-6237-AC48-8ED9-4BD0D074B8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19598"/>
            <a:ext cx="1272289" cy="1283855"/>
          </a:xfrm>
          <a:prstGeom prst="rect">
            <a:avLst/>
          </a:prstGeom>
        </p:spPr>
      </p:pic>
      <p:sp>
        <p:nvSpPr>
          <p:cNvPr id="5" name="Text Placeholder 4">
            <a:extLst>
              <a:ext uri="{FF2B5EF4-FFF2-40B4-BE49-F238E27FC236}">
                <a16:creationId xmlns:a16="http://schemas.microsoft.com/office/drawing/2014/main" id="{7448B6E4-70F1-E247-B097-214E896B38C1}"/>
              </a:ext>
            </a:extLst>
          </p:cNvPr>
          <p:cNvSpPr>
            <a:spLocks noGrp="1"/>
          </p:cNvSpPr>
          <p:nvPr>
            <p:ph type="body" sz="quarter" idx="11"/>
          </p:nvPr>
        </p:nvSpPr>
        <p:spPr>
          <a:xfrm>
            <a:off x="6774302" y="2154901"/>
            <a:ext cx="4897438" cy="386720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itle 6">
            <a:extLst>
              <a:ext uri="{FF2B5EF4-FFF2-40B4-BE49-F238E27FC236}">
                <a16:creationId xmlns:a16="http://schemas.microsoft.com/office/drawing/2014/main" id="{1F2532C6-3816-DA42-A4A5-B3FA4F458674}"/>
              </a:ext>
            </a:extLst>
          </p:cNvPr>
          <p:cNvSpPr>
            <a:spLocks noGrp="1"/>
          </p:cNvSpPr>
          <p:nvPr>
            <p:ph type="title"/>
          </p:nvPr>
        </p:nvSpPr>
        <p:spPr>
          <a:xfrm>
            <a:off x="6774301" y="740672"/>
            <a:ext cx="4897437" cy="1325563"/>
          </a:xfrm>
        </p:spPr>
        <p:txBody>
          <a:bodyPr/>
          <a:lstStyle/>
          <a:p>
            <a:r>
              <a:rPr lang="en-GB"/>
              <a:t>Click to edit Master title style</a:t>
            </a:r>
            <a:endParaRPr lang="en-US" dirty="0"/>
          </a:p>
        </p:txBody>
      </p:sp>
      <p:pic>
        <p:nvPicPr>
          <p:cNvPr id="8" name="Picture 7" descr="Text&#10;&#10;Description automatically generated">
            <a:extLst>
              <a:ext uri="{FF2B5EF4-FFF2-40B4-BE49-F238E27FC236}">
                <a16:creationId xmlns:a16="http://schemas.microsoft.com/office/drawing/2014/main" id="{C7D0BCF5-28D8-6042-A0D0-842AE38927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29511" y="6176963"/>
            <a:ext cx="3273778" cy="697963"/>
          </a:xfrm>
          <a:prstGeom prst="rect">
            <a:avLst/>
          </a:prstGeom>
        </p:spPr>
      </p:pic>
      <p:sp>
        <p:nvSpPr>
          <p:cNvPr id="9" name="Rectangle 8">
            <a:extLst>
              <a:ext uri="{FF2B5EF4-FFF2-40B4-BE49-F238E27FC236}">
                <a16:creationId xmlns:a16="http://schemas.microsoft.com/office/drawing/2014/main" id="{844E8C13-CA01-3F49-8653-E451BC56E387}"/>
              </a:ext>
            </a:extLst>
          </p:cNvPr>
          <p:cNvSpPr/>
          <p:nvPr userDrawn="1"/>
        </p:nvSpPr>
        <p:spPr>
          <a:xfrm>
            <a:off x="1358927" y="-95219"/>
            <a:ext cx="4286252" cy="69701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
            <a:extLst>
              <a:ext uri="{FF2B5EF4-FFF2-40B4-BE49-F238E27FC236}">
                <a16:creationId xmlns:a16="http://schemas.microsoft.com/office/drawing/2014/main" id="{43053FE3-37B0-DB45-8EE3-A1EED32C85B0}"/>
              </a:ext>
            </a:extLst>
          </p:cNvPr>
          <p:cNvSpPr>
            <a:spLocks noGrp="1"/>
          </p:cNvSpPr>
          <p:nvPr>
            <p:ph type="pic" sz="quarter" idx="12"/>
          </p:nvPr>
        </p:nvSpPr>
        <p:spPr>
          <a:xfrm>
            <a:off x="1358927" y="740673"/>
            <a:ext cx="4286250" cy="5126088"/>
          </a:xfrm>
        </p:spPr>
        <p:txBody>
          <a:bodyPr/>
          <a:lstStyle/>
          <a:p>
            <a:r>
              <a:rPr lang="en-GB"/>
              <a:t>Click icon to add picture</a:t>
            </a:r>
            <a:endParaRPr lang="en-US" dirty="0"/>
          </a:p>
        </p:txBody>
      </p:sp>
    </p:spTree>
    <p:extLst>
      <p:ext uri="{BB962C8B-B14F-4D97-AF65-F5344CB8AC3E}">
        <p14:creationId xmlns:p14="http://schemas.microsoft.com/office/powerpoint/2010/main" val="101355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Image and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6D0390-E931-C147-9471-BDDFC7CCC1FB}"/>
              </a:ext>
            </a:extLst>
          </p:cNvPr>
          <p:cNvSpPr/>
          <p:nvPr userDrawn="1"/>
        </p:nvSpPr>
        <p:spPr>
          <a:xfrm>
            <a:off x="5937955" y="740672"/>
            <a:ext cx="6254045" cy="5126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280FA5-E09D-7941-8991-5672DC104F05}"/>
              </a:ext>
            </a:extLst>
          </p:cNvPr>
          <p:cNvSpPr/>
          <p:nvPr userDrawn="1"/>
        </p:nvSpPr>
        <p:spPr>
          <a:xfrm>
            <a:off x="0" y="0"/>
            <a:ext cx="59379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08287D7A-1FCE-B640-A9E9-3DFDD676C9CB}"/>
              </a:ext>
            </a:extLst>
          </p:cNvPr>
          <p:cNvSpPr>
            <a:spLocks noGrp="1"/>
          </p:cNvSpPr>
          <p:nvPr>
            <p:ph type="pic" sz="quarter" idx="10"/>
          </p:nvPr>
        </p:nvSpPr>
        <p:spPr>
          <a:xfrm>
            <a:off x="6799223" y="740672"/>
            <a:ext cx="4286250" cy="5126088"/>
          </a:xfrm>
        </p:spPr>
        <p:txBody>
          <a:bodyPr/>
          <a:lstStyle/>
          <a:p>
            <a:r>
              <a:rPr lang="en-GB"/>
              <a:t>Click icon to add picture</a:t>
            </a:r>
            <a:endParaRPr lang="en-US" dirty="0"/>
          </a:p>
        </p:txBody>
      </p:sp>
      <p:sp>
        <p:nvSpPr>
          <p:cNvPr id="5" name="Text Placeholder 4">
            <a:extLst>
              <a:ext uri="{FF2B5EF4-FFF2-40B4-BE49-F238E27FC236}">
                <a16:creationId xmlns:a16="http://schemas.microsoft.com/office/drawing/2014/main" id="{7448B6E4-70F1-E247-B097-214E896B38C1}"/>
              </a:ext>
            </a:extLst>
          </p:cNvPr>
          <p:cNvSpPr>
            <a:spLocks noGrp="1"/>
          </p:cNvSpPr>
          <p:nvPr>
            <p:ph type="body" sz="quarter" idx="11"/>
          </p:nvPr>
        </p:nvSpPr>
        <p:spPr>
          <a:xfrm>
            <a:off x="747739" y="2154901"/>
            <a:ext cx="4897438" cy="371185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itle 6">
            <a:extLst>
              <a:ext uri="{FF2B5EF4-FFF2-40B4-BE49-F238E27FC236}">
                <a16:creationId xmlns:a16="http://schemas.microsoft.com/office/drawing/2014/main" id="{1F2532C6-3816-DA42-A4A5-B3FA4F458674}"/>
              </a:ext>
            </a:extLst>
          </p:cNvPr>
          <p:cNvSpPr>
            <a:spLocks noGrp="1"/>
          </p:cNvSpPr>
          <p:nvPr>
            <p:ph type="title"/>
          </p:nvPr>
        </p:nvSpPr>
        <p:spPr>
          <a:xfrm>
            <a:off x="747738" y="740672"/>
            <a:ext cx="4897437" cy="1325563"/>
          </a:xfrm>
        </p:spPr>
        <p:txBody>
          <a:bodyPr/>
          <a:lstStyle/>
          <a:p>
            <a:r>
              <a:rPr lang="en-GB"/>
              <a:t>Click to edit Master title style</a:t>
            </a:r>
            <a:endParaRPr lang="en-US" dirty="0"/>
          </a:p>
        </p:txBody>
      </p:sp>
    </p:spTree>
    <p:extLst>
      <p:ext uri="{BB962C8B-B14F-4D97-AF65-F5344CB8AC3E}">
        <p14:creationId xmlns:p14="http://schemas.microsoft.com/office/powerpoint/2010/main" val="1919334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EE22CF92-08AB-4A4C-AAB9-F710DF951406}"/>
              </a:ext>
            </a:extLst>
          </p:cNvPr>
          <p:cNvSpPr>
            <a:spLocks noGrp="1"/>
          </p:cNvSpPr>
          <p:nvPr>
            <p:ph type="media" sz="quarter" idx="10"/>
          </p:nvPr>
        </p:nvSpPr>
        <p:spPr>
          <a:xfrm>
            <a:off x="902873" y="586203"/>
            <a:ext cx="10386253" cy="5437187"/>
          </a:xfrm>
        </p:spPr>
        <p:txBody>
          <a:bodyPr/>
          <a:lstStyle/>
          <a:p>
            <a:endParaRPr lang="en-US"/>
          </a:p>
        </p:txBody>
      </p:sp>
    </p:spTree>
    <p:extLst>
      <p:ext uri="{BB962C8B-B14F-4D97-AF65-F5344CB8AC3E}">
        <p14:creationId xmlns:p14="http://schemas.microsoft.com/office/powerpoint/2010/main" val="129665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720847-DE42-3443-9E31-D8FD211537B8}"/>
              </a:ext>
            </a:extLst>
          </p:cNvPr>
          <p:cNvSpPr/>
          <p:nvPr userDrawn="1"/>
        </p:nvSpPr>
        <p:spPr>
          <a:xfrm>
            <a:off x="-51506" y="0"/>
            <a:ext cx="12282311" cy="28527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E9EDE8-48DC-644E-886E-2EC47BF9F943}"/>
              </a:ext>
            </a:extLst>
          </p:cNvPr>
          <p:cNvSpPr/>
          <p:nvPr userDrawn="1"/>
        </p:nvSpPr>
        <p:spPr>
          <a:xfrm>
            <a:off x="1556456" y="1693333"/>
            <a:ext cx="9066388" cy="4396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B9D7A-5C74-B945-9232-E23ECD765B4E}"/>
              </a:ext>
            </a:extLst>
          </p:cNvPr>
          <p:cNvSpPr>
            <a:spLocks noGrp="1"/>
          </p:cNvSpPr>
          <p:nvPr>
            <p:ph type="title"/>
          </p:nvPr>
        </p:nvSpPr>
        <p:spPr>
          <a:xfrm>
            <a:off x="1579033" y="1709738"/>
            <a:ext cx="9021234" cy="2852737"/>
          </a:xfrm>
        </p:spPr>
        <p:txBody>
          <a:bodyPr anchor="ctr"/>
          <a:lstStyle>
            <a:lvl1pPr algn="ctr">
              <a:defRPr sz="60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BCC439B2-7047-484A-B0B6-4F58EEC08648}"/>
              </a:ext>
            </a:extLst>
          </p:cNvPr>
          <p:cNvSpPr>
            <a:spLocks noGrp="1"/>
          </p:cNvSpPr>
          <p:nvPr>
            <p:ph type="body" idx="1"/>
          </p:nvPr>
        </p:nvSpPr>
        <p:spPr>
          <a:xfrm>
            <a:off x="1556456" y="4589463"/>
            <a:ext cx="9066388"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738317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5C17EFE4-F168-D243-8DB2-D96DC9E5F9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542" y="-5885583"/>
            <a:ext cx="12231084" cy="7566746"/>
          </a:xfrm>
          <a:prstGeom prst="rect">
            <a:avLst/>
          </a:prstGeom>
        </p:spPr>
      </p:pic>
      <p:sp>
        <p:nvSpPr>
          <p:cNvPr id="2" name="Title 1">
            <a:extLst>
              <a:ext uri="{FF2B5EF4-FFF2-40B4-BE49-F238E27FC236}">
                <a16:creationId xmlns:a16="http://schemas.microsoft.com/office/drawing/2014/main" id="{59683A45-8D67-6A44-B070-6A24AE07552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42999C-408D-CB49-A016-A196D51A9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215FA6-6956-7D40-B6AE-B6E66B01FF8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821C072-2EA7-D34E-A472-1B5EE3051F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5FF34FA-DFB8-1D4B-B994-541562ACD12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57118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517410-0164-CB44-9678-7FD76351285A}"/>
              </a:ext>
            </a:extLst>
          </p:cNvPr>
          <p:cNvSpPr/>
          <p:nvPr userDrawn="1"/>
        </p:nvSpPr>
        <p:spPr>
          <a:xfrm>
            <a:off x="0" y="0"/>
            <a:ext cx="500149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0A488-183A-F44A-8F86-6971DEC00585}"/>
              </a:ext>
            </a:extLst>
          </p:cNvPr>
          <p:cNvSpPr>
            <a:spLocks noGrp="1"/>
          </p:cNvSpPr>
          <p:nvPr>
            <p:ph type="title"/>
          </p:nvPr>
        </p:nvSpPr>
        <p:spPr>
          <a:xfrm>
            <a:off x="839788" y="457200"/>
            <a:ext cx="3932237" cy="1600200"/>
          </a:xfrm>
        </p:spPr>
        <p:txBody>
          <a:bodyPr anchor="b"/>
          <a:lstStyle>
            <a:lvl1pPr>
              <a:defRPr sz="3200">
                <a:solidFill>
                  <a:schemeClr val="accent4"/>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096156AE-F7A6-324B-9486-AFCF41748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EFBCB84-A209-BB42-8265-068BA44A4F8B}"/>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598800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140DF3A-9752-354F-9765-82DE7EEE9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8" name="Rectangle 7">
            <a:extLst>
              <a:ext uri="{FF2B5EF4-FFF2-40B4-BE49-F238E27FC236}">
                <a16:creationId xmlns:a16="http://schemas.microsoft.com/office/drawing/2014/main" id="{D0A7A854-05A7-2247-9CE8-3B2AAA41793A}"/>
              </a:ext>
            </a:extLst>
          </p:cNvPr>
          <p:cNvSpPr/>
          <p:nvPr userDrawn="1"/>
        </p:nvSpPr>
        <p:spPr>
          <a:xfrm>
            <a:off x="0" y="0"/>
            <a:ext cx="500149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5DEF74D-2639-534C-9B96-3638B7AA6464}"/>
              </a:ext>
            </a:extLst>
          </p:cNvPr>
          <p:cNvSpPr>
            <a:spLocks noGrp="1"/>
          </p:cNvSpPr>
          <p:nvPr>
            <p:ph type="title"/>
          </p:nvPr>
        </p:nvSpPr>
        <p:spPr>
          <a:xfrm>
            <a:off x="839788" y="457200"/>
            <a:ext cx="3932237" cy="1600200"/>
          </a:xfrm>
        </p:spPr>
        <p:txBody>
          <a:bodyPr anchor="b"/>
          <a:lstStyle>
            <a:lvl1pPr>
              <a:defRPr sz="3200">
                <a:solidFill>
                  <a:schemeClr val="accent4"/>
                </a:solidFill>
              </a:defRPr>
            </a:lvl1pPr>
          </a:lstStyle>
          <a:p>
            <a:r>
              <a:rPr lang="en-GB"/>
              <a:t>Click to edit Master title style</a:t>
            </a:r>
            <a:endParaRPr lang="en-US" dirty="0"/>
          </a:p>
        </p:txBody>
      </p:sp>
      <p:sp>
        <p:nvSpPr>
          <p:cNvPr id="10" name="Text Placeholder 3">
            <a:extLst>
              <a:ext uri="{FF2B5EF4-FFF2-40B4-BE49-F238E27FC236}">
                <a16:creationId xmlns:a16="http://schemas.microsoft.com/office/drawing/2014/main" id="{0BD79E1E-A607-9B45-8D0E-6BDC11D06670}"/>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81175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346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8BC345-1ADC-3942-AF2D-ED332C16F210}"/>
              </a:ext>
            </a:extLst>
          </p:cNvPr>
          <p:cNvSpPr>
            <a:spLocks noGrp="1"/>
          </p:cNvSpPr>
          <p:nvPr>
            <p:ph type="body" sz="quarter" idx="10" hasCustomPrompt="1"/>
          </p:nvPr>
        </p:nvSpPr>
        <p:spPr>
          <a:xfrm>
            <a:off x="2289969" y="1547018"/>
            <a:ext cx="7612062" cy="3763963"/>
          </a:xfrm>
          <a:solidFill>
            <a:schemeClr val="bg1"/>
          </a:solidFill>
        </p:spPr>
        <p:txBody>
          <a:bodyPr/>
          <a:lstStyle>
            <a:lvl1pPr marL="0" indent="0">
              <a:buNone/>
              <a:defRPr/>
            </a:lvl1pPr>
          </a:lstStyle>
          <a:p>
            <a:pPr lvl="0"/>
            <a:r>
              <a:rPr lang="en-GB" dirty="0"/>
              <a:t>Insert text here</a:t>
            </a:r>
            <a:endParaRPr lang="en-US" dirty="0"/>
          </a:p>
        </p:txBody>
      </p:sp>
    </p:spTree>
    <p:extLst>
      <p:ext uri="{BB962C8B-B14F-4D97-AF65-F5344CB8AC3E}">
        <p14:creationId xmlns:p14="http://schemas.microsoft.com/office/powerpoint/2010/main" val="1023506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WKrause We Exist for Those Who Are Not Here Yet WIP v3 1.2.jpg">
            <a:extLst>
              <a:ext uri="{FF2B5EF4-FFF2-40B4-BE49-F238E27FC236}">
                <a16:creationId xmlns:a16="http://schemas.microsoft.com/office/drawing/2014/main" id="{6D05FE7E-D830-AB45-B781-39528D3616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37322"/>
            <a:ext cx="12192000" cy="6420678"/>
          </a:xfrm>
          <a:prstGeom prst="rect">
            <a:avLst/>
          </a:prstGeom>
        </p:spPr>
      </p:pic>
      <p:pic>
        <p:nvPicPr>
          <p:cNvPr id="3" name="Picture 2" descr="Icon&#10;&#10;Description automatically generated">
            <a:extLst>
              <a:ext uri="{FF2B5EF4-FFF2-40B4-BE49-F238E27FC236}">
                <a16:creationId xmlns:a16="http://schemas.microsoft.com/office/drawing/2014/main" id="{308A57F5-EA3C-B742-945D-79B33EEA8A62}"/>
              </a:ext>
            </a:extLst>
          </p:cNvPr>
          <p:cNvPicPr>
            <a:picLocks noChangeAspect="1"/>
          </p:cNvPicPr>
          <p:nvPr userDrawn="1"/>
        </p:nvPicPr>
        <p:blipFill>
          <a:blip r:embed="rId3"/>
          <a:stretch>
            <a:fillRect/>
          </a:stretch>
        </p:blipFill>
        <p:spPr>
          <a:xfrm>
            <a:off x="0" y="2494721"/>
            <a:ext cx="12192000" cy="2217529"/>
          </a:xfrm>
          <a:prstGeom prst="rect">
            <a:avLst/>
          </a:prstGeom>
        </p:spPr>
      </p:pic>
      <p:sp>
        <p:nvSpPr>
          <p:cNvPr id="7" name="Text Placeholder 2">
            <a:extLst>
              <a:ext uri="{FF2B5EF4-FFF2-40B4-BE49-F238E27FC236}">
                <a16:creationId xmlns:a16="http://schemas.microsoft.com/office/drawing/2014/main" id="{BA5BEBB9-CF8B-6241-BDA2-97B988BD2533}"/>
              </a:ext>
            </a:extLst>
          </p:cNvPr>
          <p:cNvSpPr txBox="1">
            <a:spLocks/>
          </p:cNvSpPr>
          <p:nvPr userDrawn="1"/>
        </p:nvSpPr>
        <p:spPr>
          <a:xfrm>
            <a:off x="1393371" y="2657747"/>
            <a:ext cx="9405258" cy="19861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AU" sz="3600" b="1" dirty="0">
                <a:latin typeface="Open Sans Light" panose="020B0306030504020204" pitchFamily="34" charset="0"/>
                <a:ea typeface="Open Sans Light" panose="020B0306030504020204" pitchFamily="34" charset="0"/>
                <a:cs typeface="Open Sans Light" panose="020B0306030504020204" pitchFamily="34" charset="0"/>
              </a:rPr>
              <a:t>A disciple is someone who in every way is becoming more like Jesus Christ.</a:t>
            </a:r>
          </a:p>
          <a:p>
            <a:pPr marL="0" indent="0" algn="ctr">
              <a:lnSpc>
                <a:spcPct val="100000"/>
              </a:lnSpc>
              <a:buNone/>
            </a:pPr>
            <a:r>
              <a:rPr lang="en-AU" sz="3600" b="1" i="1" dirty="0">
                <a:latin typeface="Open Sans Light" panose="020B0306030504020204" pitchFamily="34" charset="0"/>
                <a:ea typeface="Open Sans Light" panose="020B0306030504020204" pitchFamily="34" charset="0"/>
                <a:cs typeface="Open Sans Light" panose="020B0306030504020204" pitchFamily="34" charset="0"/>
              </a:rPr>
              <a:t>How did Jesus faithfully manage His TREASURE?</a:t>
            </a:r>
          </a:p>
        </p:txBody>
      </p:sp>
      <p:sp>
        <p:nvSpPr>
          <p:cNvPr id="8" name="Rectangle 7">
            <a:extLst>
              <a:ext uri="{FF2B5EF4-FFF2-40B4-BE49-F238E27FC236}">
                <a16:creationId xmlns:a16="http://schemas.microsoft.com/office/drawing/2014/main" id="{C3A3C5B0-A225-7E41-89B3-A6B9FE61FA20}"/>
              </a:ext>
            </a:extLst>
          </p:cNvPr>
          <p:cNvSpPr/>
          <p:nvPr userDrawn="1"/>
        </p:nvSpPr>
        <p:spPr>
          <a:xfrm>
            <a:off x="0" y="0"/>
            <a:ext cx="12192000" cy="437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logo&#10;&#10;Description automatically generated">
            <a:extLst>
              <a:ext uri="{FF2B5EF4-FFF2-40B4-BE49-F238E27FC236}">
                <a16:creationId xmlns:a16="http://schemas.microsoft.com/office/drawing/2014/main" id="{4494D5D0-F429-7744-8AAD-561DA9FA03A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3293"/>
            <a:ext cx="4054583" cy="523907"/>
          </a:xfrm>
          <a:prstGeom prst="rect">
            <a:avLst/>
          </a:prstGeom>
        </p:spPr>
      </p:pic>
    </p:spTree>
    <p:extLst>
      <p:ext uri="{BB962C8B-B14F-4D97-AF65-F5344CB8AC3E}">
        <p14:creationId xmlns:p14="http://schemas.microsoft.com/office/powerpoint/2010/main" val="337791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 T's Overview with Audio">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F70C09F-DF29-6F46-AB5C-C98DEE7F3B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32" y="-295171"/>
            <a:ext cx="6125318" cy="8595863"/>
          </a:xfrm>
          <a:prstGeom prst="rect">
            <a:avLst/>
          </a:prstGeom>
        </p:spPr>
      </p:pic>
      <p:pic>
        <p:nvPicPr>
          <p:cNvPr id="24" name="Picture 23">
            <a:extLst>
              <a:ext uri="{FF2B5EF4-FFF2-40B4-BE49-F238E27FC236}">
                <a16:creationId xmlns:a16="http://schemas.microsoft.com/office/drawing/2014/main" id="{C71D935B-FA8C-E847-84F3-82F93437753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8721796" y="3644928"/>
            <a:ext cx="2629258" cy="2403061"/>
          </a:xfrm>
          <a:prstGeom prst="rect">
            <a:avLst/>
          </a:prstGeom>
        </p:spPr>
      </p:pic>
      <p:pic>
        <p:nvPicPr>
          <p:cNvPr id="32" name="Picture 31">
            <a:extLst>
              <a:ext uri="{FF2B5EF4-FFF2-40B4-BE49-F238E27FC236}">
                <a16:creationId xmlns:a16="http://schemas.microsoft.com/office/drawing/2014/main" id="{D52BDC56-B625-DA45-984B-F5A3D60707D6}"/>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8718153" y="1249457"/>
            <a:ext cx="2627722" cy="2397997"/>
          </a:xfrm>
          <a:prstGeom prst="rect">
            <a:avLst/>
          </a:prstGeom>
        </p:spPr>
      </p:pic>
      <p:pic>
        <p:nvPicPr>
          <p:cNvPr id="34" name="Picture 33">
            <a:extLst>
              <a:ext uri="{FF2B5EF4-FFF2-40B4-BE49-F238E27FC236}">
                <a16:creationId xmlns:a16="http://schemas.microsoft.com/office/drawing/2014/main" id="{6ABD5FD3-5FA5-054D-9654-EAC6F3D4328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476726" y="3651643"/>
            <a:ext cx="2622832" cy="2395636"/>
          </a:xfrm>
          <a:prstGeom prst="rect">
            <a:avLst/>
          </a:prstGeom>
        </p:spPr>
      </p:pic>
      <p:pic>
        <p:nvPicPr>
          <p:cNvPr id="30" name="Picture 29">
            <a:extLst>
              <a:ext uri="{FF2B5EF4-FFF2-40B4-BE49-F238E27FC236}">
                <a16:creationId xmlns:a16="http://schemas.microsoft.com/office/drawing/2014/main" id="{364FD68F-4F69-ED40-9076-8C6EFC541B40}"/>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35983" y="3653708"/>
            <a:ext cx="2646995" cy="2386996"/>
          </a:xfrm>
          <a:prstGeom prst="rect">
            <a:avLst/>
          </a:prstGeom>
        </p:spPr>
      </p:pic>
      <p:pic>
        <p:nvPicPr>
          <p:cNvPr id="26" name="Picture 25">
            <a:extLst>
              <a:ext uri="{FF2B5EF4-FFF2-40B4-BE49-F238E27FC236}">
                <a16:creationId xmlns:a16="http://schemas.microsoft.com/office/drawing/2014/main" id="{BD5962C2-356F-3C4E-BFB0-23FC5CA42C83}"/>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6096384" y="1249872"/>
            <a:ext cx="2625407" cy="2405781"/>
          </a:xfrm>
          <a:prstGeom prst="rect">
            <a:avLst/>
          </a:prstGeom>
        </p:spPr>
      </p:pic>
      <p:pic>
        <p:nvPicPr>
          <p:cNvPr id="36" name="Picture 35">
            <a:extLst>
              <a:ext uri="{FF2B5EF4-FFF2-40B4-BE49-F238E27FC236}">
                <a16:creationId xmlns:a16="http://schemas.microsoft.com/office/drawing/2014/main" id="{98F3F8B8-A82B-A047-B4E7-6741D57472F8}"/>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6094093" y="3647455"/>
            <a:ext cx="2627328" cy="2401723"/>
          </a:xfrm>
          <a:prstGeom prst="rect">
            <a:avLst/>
          </a:prstGeom>
        </p:spPr>
      </p:pic>
      <p:pic>
        <p:nvPicPr>
          <p:cNvPr id="22" name="Picture 21">
            <a:extLst>
              <a:ext uri="{FF2B5EF4-FFF2-40B4-BE49-F238E27FC236}">
                <a16:creationId xmlns:a16="http://schemas.microsoft.com/office/drawing/2014/main" id="{87681CE0-37C7-434A-A1B3-9C234C8AA310}"/>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b="-408"/>
          <a:stretch/>
        </p:blipFill>
        <p:spPr>
          <a:xfrm>
            <a:off x="3468278" y="1251819"/>
            <a:ext cx="2627722" cy="2401888"/>
          </a:xfrm>
          <a:prstGeom prst="rect">
            <a:avLst/>
          </a:prstGeom>
        </p:spPr>
      </p:pic>
      <p:pic>
        <p:nvPicPr>
          <p:cNvPr id="28" name="Picture 27" descr="A person holding a person&#10;&#10;Description automatically generated with low confidence">
            <a:extLst>
              <a:ext uri="{FF2B5EF4-FFF2-40B4-BE49-F238E27FC236}">
                <a16:creationId xmlns:a16="http://schemas.microsoft.com/office/drawing/2014/main" id="{84992742-289A-1941-AE18-B01ED99C23D2}"/>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36914" y="1253005"/>
            <a:ext cx="2636376" cy="2401888"/>
          </a:xfrm>
          <a:prstGeom prst="rect">
            <a:avLst/>
          </a:prstGeom>
        </p:spPr>
      </p:pic>
      <p:sp>
        <p:nvSpPr>
          <p:cNvPr id="61" name="Rectangle 60">
            <a:extLst>
              <a:ext uri="{FF2B5EF4-FFF2-40B4-BE49-F238E27FC236}">
                <a16:creationId xmlns:a16="http://schemas.microsoft.com/office/drawing/2014/main" id="{02F1507C-FA42-E041-A930-C2AB7C02F008}"/>
              </a:ext>
            </a:extLst>
          </p:cNvPr>
          <p:cNvSpPr/>
          <p:nvPr userDrawn="1"/>
        </p:nvSpPr>
        <p:spPr>
          <a:xfrm>
            <a:off x="8721181" y="3647392"/>
            <a:ext cx="2624360" cy="2399482"/>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F9965A0-FF4C-2E45-A7A3-220FCEEADE87}"/>
              </a:ext>
            </a:extLst>
          </p:cNvPr>
          <p:cNvSpPr/>
          <p:nvPr userDrawn="1"/>
        </p:nvSpPr>
        <p:spPr>
          <a:xfrm>
            <a:off x="6093718" y="3644659"/>
            <a:ext cx="2626643" cy="2401082"/>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8A62826-8321-714D-B802-9D02D66D57A7}"/>
              </a:ext>
            </a:extLst>
          </p:cNvPr>
          <p:cNvSpPr/>
          <p:nvPr userDrawn="1"/>
        </p:nvSpPr>
        <p:spPr>
          <a:xfrm>
            <a:off x="3478066" y="3648780"/>
            <a:ext cx="2614832" cy="2395471"/>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3486415-8B2F-A84D-AA5F-A446E06A401B}"/>
              </a:ext>
            </a:extLst>
          </p:cNvPr>
          <p:cNvSpPr/>
          <p:nvPr userDrawn="1"/>
        </p:nvSpPr>
        <p:spPr>
          <a:xfrm>
            <a:off x="835983" y="1251921"/>
            <a:ext cx="2639812" cy="2395471"/>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F83D788-20E7-274E-9556-34D9D3744961}"/>
              </a:ext>
            </a:extLst>
          </p:cNvPr>
          <p:cNvSpPr/>
          <p:nvPr userDrawn="1"/>
        </p:nvSpPr>
        <p:spPr>
          <a:xfrm>
            <a:off x="6091447" y="1251921"/>
            <a:ext cx="2632815" cy="2395726"/>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C1F2AD6-9285-6849-917D-2AD9627F296D}"/>
              </a:ext>
            </a:extLst>
          </p:cNvPr>
          <p:cNvSpPr/>
          <p:nvPr userDrawn="1"/>
        </p:nvSpPr>
        <p:spPr>
          <a:xfrm>
            <a:off x="3478738" y="1251215"/>
            <a:ext cx="2614160" cy="2395107"/>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63C529E-CD0C-4A4A-A6D8-3756B8BFA967}"/>
              </a:ext>
            </a:extLst>
          </p:cNvPr>
          <p:cNvSpPr/>
          <p:nvPr userDrawn="1"/>
        </p:nvSpPr>
        <p:spPr>
          <a:xfrm>
            <a:off x="8721180" y="1248955"/>
            <a:ext cx="2625793" cy="2399825"/>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F0D3286-9C8F-2643-B4E9-C0513065E86B}"/>
              </a:ext>
            </a:extLst>
          </p:cNvPr>
          <p:cNvSpPr/>
          <p:nvPr userDrawn="1"/>
        </p:nvSpPr>
        <p:spPr>
          <a:xfrm>
            <a:off x="836914" y="3648780"/>
            <a:ext cx="2639812" cy="2395471"/>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6FB252A7-8A6C-1B43-A2E5-5E0AEEE479B3}"/>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6282642" y="4506628"/>
            <a:ext cx="2192408" cy="694713"/>
          </a:xfrm>
          <a:prstGeom prst="rect">
            <a:avLst/>
          </a:prstGeom>
        </p:spPr>
      </p:pic>
      <p:pic>
        <p:nvPicPr>
          <p:cNvPr id="42" name="Picture 41">
            <a:extLst>
              <a:ext uri="{FF2B5EF4-FFF2-40B4-BE49-F238E27FC236}">
                <a16:creationId xmlns:a16="http://schemas.microsoft.com/office/drawing/2014/main" id="{C32D5845-1D4B-BF41-9AB4-00C02E49001C}"/>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8935811" y="4508673"/>
            <a:ext cx="2192405" cy="694713"/>
          </a:xfrm>
          <a:prstGeom prst="rect">
            <a:avLst/>
          </a:prstGeom>
        </p:spPr>
      </p:pic>
      <p:pic>
        <p:nvPicPr>
          <p:cNvPr id="40" name="Picture 39">
            <a:extLst>
              <a:ext uri="{FF2B5EF4-FFF2-40B4-BE49-F238E27FC236}">
                <a16:creationId xmlns:a16="http://schemas.microsoft.com/office/drawing/2014/main" id="{DA0864C2-1338-A24E-9114-4E9B50791384}"/>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8935810" y="2088995"/>
            <a:ext cx="2192408" cy="694713"/>
          </a:xfrm>
          <a:prstGeom prst="rect">
            <a:avLst/>
          </a:prstGeom>
        </p:spPr>
      </p:pic>
      <p:pic>
        <p:nvPicPr>
          <p:cNvPr id="44" name="Picture 43">
            <a:extLst>
              <a:ext uri="{FF2B5EF4-FFF2-40B4-BE49-F238E27FC236}">
                <a16:creationId xmlns:a16="http://schemas.microsoft.com/office/drawing/2014/main" id="{2252732F-82C9-514A-B144-1839A4BBC3C2}"/>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3715043" y="4508673"/>
            <a:ext cx="2192408" cy="694713"/>
          </a:xfrm>
          <a:prstGeom prst="rect">
            <a:avLst/>
          </a:prstGeom>
        </p:spPr>
      </p:pic>
      <p:pic>
        <p:nvPicPr>
          <p:cNvPr id="52" name="Picture 51">
            <a:extLst>
              <a:ext uri="{FF2B5EF4-FFF2-40B4-BE49-F238E27FC236}">
                <a16:creationId xmlns:a16="http://schemas.microsoft.com/office/drawing/2014/main" id="{22B33553-DD69-C048-8615-95F7AD0ADA29}"/>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1074345" y="4495095"/>
            <a:ext cx="2192408" cy="694713"/>
          </a:xfrm>
          <a:prstGeom prst="rect">
            <a:avLst/>
          </a:prstGeom>
        </p:spPr>
      </p:pic>
      <p:pic>
        <p:nvPicPr>
          <p:cNvPr id="46" name="Picture 45" descr="Text&#10;&#10;Description automatically generated with medium confidence">
            <a:extLst>
              <a:ext uri="{FF2B5EF4-FFF2-40B4-BE49-F238E27FC236}">
                <a16:creationId xmlns:a16="http://schemas.microsoft.com/office/drawing/2014/main" id="{B7378BEF-AEB6-5741-9BB3-B12C554ECCF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43664" y="2114191"/>
            <a:ext cx="2192408" cy="694714"/>
          </a:xfrm>
          <a:prstGeom prst="rect">
            <a:avLst/>
          </a:prstGeom>
        </p:spPr>
      </p:pic>
      <p:pic>
        <p:nvPicPr>
          <p:cNvPr id="48" name="Picture 47">
            <a:extLst>
              <a:ext uri="{FF2B5EF4-FFF2-40B4-BE49-F238E27FC236}">
                <a16:creationId xmlns:a16="http://schemas.microsoft.com/office/drawing/2014/main" id="{FC05278C-91A7-2B47-9BFB-A3776824C828}"/>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6311553" y="2110992"/>
            <a:ext cx="2192408" cy="694713"/>
          </a:xfrm>
          <a:prstGeom prst="rect">
            <a:avLst/>
          </a:prstGeom>
        </p:spPr>
      </p:pic>
      <p:pic>
        <p:nvPicPr>
          <p:cNvPr id="50" name="Picture 49">
            <a:extLst>
              <a:ext uri="{FF2B5EF4-FFF2-40B4-BE49-F238E27FC236}">
                <a16:creationId xmlns:a16="http://schemas.microsoft.com/office/drawing/2014/main" id="{C2B05626-A123-BD44-A26D-F50596EA0B34}"/>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3671387" y="2110992"/>
            <a:ext cx="2192405" cy="694713"/>
          </a:xfrm>
          <a:prstGeom prst="rect">
            <a:avLst/>
          </a:prstGeom>
        </p:spPr>
      </p:pic>
      <p:sp>
        <p:nvSpPr>
          <p:cNvPr id="62" name="TextBox 61">
            <a:extLst>
              <a:ext uri="{FF2B5EF4-FFF2-40B4-BE49-F238E27FC236}">
                <a16:creationId xmlns:a16="http://schemas.microsoft.com/office/drawing/2014/main" id="{66B967B8-853E-714B-946B-999548B4F276}"/>
              </a:ext>
            </a:extLst>
          </p:cNvPr>
          <p:cNvSpPr txBox="1"/>
          <p:nvPr userDrawn="1"/>
        </p:nvSpPr>
        <p:spPr>
          <a:xfrm>
            <a:off x="768085" y="280548"/>
            <a:ext cx="6351626"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rPr>
              <a:t>The 8 T’s of Grateful Living</a:t>
            </a:r>
            <a:endParaRPr lang="en-US" sz="2800" b="1" dirty="0">
              <a:solidFill>
                <a:schemeClr val="accent3"/>
              </a:solidFill>
            </a:endParaRPr>
          </a:p>
        </p:txBody>
      </p:sp>
      <p:pic>
        <p:nvPicPr>
          <p:cNvPr id="2" name="8 T's Jingle - Anna Beaden &amp; Kemy Ogendi.mp3" descr="8 T's Jingle - Anna Beaden &amp; Kemy Ogendi.mp3">
            <a:hlinkClick r:id="" action="ppaction://media"/>
            <a:extLst>
              <a:ext uri="{FF2B5EF4-FFF2-40B4-BE49-F238E27FC236}">
                <a16:creationId xmlns:a16="http://schemas.microsoft.com/office/drawing/2014/main" id="{16F199C7-5DBE-6249-92D1-EE465EFF091F}"/>
              </a:ext>
            </a:extLst>
          </p:cNvPr>
          <p:cNvPicPr>
            <a:picLocks noChangeAspect="1"/>
          </p:cNvPicPr>
          <p:nvPr userDrawn="1">
            <a:audioFile r:link="rId2"/>
            <p:extLst>
              <p:ext uri="{DAA4B4D4-6D71-4841-9C94-3DE7FCFB9230}">
                <p14:media xmlns:p14="http://schemas.microsoft.com/office/powerpoint/2010/main" r:embed="rId1"/>
              </p:ext>
            </p:extLst>
          </p:nvPr>
        </p:nvPicPr>
        <p:blipFill>
          <a:blip r:embed="rId21"/>
          <a:stretch>
            <a:fillRect/>
          </a:stretch>
        </p:blipFill>
        <p:spPr>
          <a:xfrm>
            <a:off x="5689600" y="3022600"/>
            <a:ext cx="812800" cy="812800"/>
          </a:xfrm>
          <a:prstGeom prst="rect">
            <a:avLst/>
          </a:prstGeom>
        </p:spPr>
      </p:pic>
      <p:pic>
        <p:nvPicPr>
          <p:cNvPr id="4" name="8 T's Jingle - Anna Beaden &amp; Kemy Ogendi.mp3" descr="8 T's Jingle - Anna Beaden &amp; Kemy Ogendi.mp3">
            <a:hlinkClick r:id="" action="ppaction://media"/>
            <a:extLst>
              <a:ext uri="{FF2B5EF4-FFF2-40B4-BE49-F238E27FC236}">
                <a16:creationId xmlns:a16="http://schemas.microsoft.com/office/drawing/2014/main" id="{FECAF695-1700-BE44-8B5A-ED4EBEC9A12B}"/>
              </a:ext>
            </a:extLst>
          </p:cNvPr>
          <p:cNvPicPr>
            <a:picLocks noChangeAspect="1"/>
          </p:cNvPicPr>
          <p:nvPr userDrawn="1">
            <a:audioFile r:link="rId2"/>
            <p:extLst>
              <p:ext uri="{DAA4B4D4-6D71-4841-9C94-3DE7FCFB9230}">
                <p14:media xmlns:p14="http://schemas.microsoft.com/office/powerpoint/2010/main" r:embed="rId1"/>
              </p:ext>
            </p:extLst>
          </p:nvPr>
        </p:nvPicPr>
        <p:blipFill>
          <a:blip r:embed="rId21"/>
          <a:stretch>
            <a:fillRect/>
          </a:stretch>
        </p:blipFill>
        <p:spPr>
          <a:xfrm>
            <a:off x="5689600" y="3022600"/>
            <a:ext cx="812800" cy="812800"/>
          </a:xfrm>
          <a:prstGeom prst="rect">
            <a:avLst/>
          </a:prstGeom>
        </p:spPr>
      </p:pic>
      <p:sp>
        <p:nvSpPr>
          <p:cNvPr id="31" name="TextBox 30">
            <a:extLst>
              <a:ext uri="{FF2B5EF4-FFF2-40B4-BE49-F238E27FC236}">
                <a16:creationId xmlns:a16="http://schemas.microsoft.com/office/drawing/2014/main" id="{D6F8F8C9-D82D-4F4D-8CF9-E687C95AB12A}"/>
              </a:ext>
            </a:extLst>
          </p:cNvPr>
          <p:cNvSpPr txBox="1"/>
          <p:nvPr userDrawn="1"/>
        </p:nvSpPr>
        <p:spPr>
          <a:xfrm>
            <a:off x="859316" y="6158429"/>
            <a:ext cx="5236684" cy="307777"/>
          </a:xfrm>
          <a:prstGeom prst="rect">
            <a:avLst/>
          </a:prstGeom>
          <a:noFill/>
        </p:spPr>
        <p:txBody>
          <a:bodyPr wrap="square" rtlCol="0">
            <a:spAutoFit/>
          </a:bodyPr>
          <a:lstStyle/>
          <a:p>
            <a:r>
              <a:rPr lang="en-US" sz="1400" i="1" dirty="0">
                <a:latin typeface="Avenir Book" panose="02000503020000020003" pitchFamily="2" charset="0"/>
              </a:rPr>
              <a:t>Music: Anna </a:t>
            </a:r>
            <a:r>
              <a:rPr lang="en-US" sz="1400" i="1" dirty="0" err="1">
                <a:latin typeface="Avenir Book" panose="02000503020000020003" pitchFamily="2" charset="0"/>
              </a:rPr>
              <a:t>Beaden</a:t>
            </a:r>
            <a:r>
              <a:rPr lang="en-US" sz="1400" i="1" dirty="0">
                <a:latin typeface="Avenir Book" panose="02000503020000020003" pitchFamily="2" charset="0"/>
              </a:rPr>
              <a:t> &amp; </a:t>
            </a:r>
            <a:r>
              <a:rPr lang="en-US" sz="1400" i="1" dirty="0" err="1">
                <a:latin typeface="Avenir Book" panose="02000503020000020003" pitchFamily="2" charset="0"/>
              </a:rPr>
              <a:t>Kemy</a:t>
            </a:r>
            <a:r>
              <a:rPr lang="en-US" sz="1400" i="1" dirty="0">
                <a:latin typeface="Avenir Book" panose="02000503020000020003" pitchFamily="2" charset="0"/>
              </a:rPr>
              <a:t> </a:t>
            </a:r>
            <a:r>
              <a:rPr lang="en-US" sz="1400" i="1" dirty="0" err="1">
                <a:latin typeface="Avenir Book" panose="02000503020000020003" pitchFamily="2" charset="0"/>
              </a:rPr>
              <a:t>Ogendi</a:t>
            </a:r>
            <a:endParaRPr lang="en-US" sz="1400" i="1" dirty="0">
              <a:latin typeface="Avenir Book" panose="02000503020000020003" pitchFamily="2" charset="0"/>
            </a:endParaRPr>
          </a:p>
        </p:txBody>
      </p:sp>
    </p:spTree>
    <p:extLst>
      <p:ext uri="{BB962C8B-B14F-4D97-AF65-F5344CB8AC3E}">
        <p14:creationId xmlns:p14="http://schemas.microsoft.com/office/powerpoint/2010/main" val="126449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par>
                                <p:cTn id="7" presetID="1" presetClass="entr" presetSubtype="0" fill="hold" nodeType="withEffect">
                                  <p:stCondLst>
                                    <p:cond delay="100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150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250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400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450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550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850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1050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3" fill="hold" display="0">
                  <p:stCondLst>
                    <p:cond delay="indefinite"/>
                  </p:stCondLst>
                  <p:endCondLst>
                    <p:cond evt="onStopAudio" delay="0">
                      <p:tgtEl>
                        <p:sldTgt/>
                      </p:tgtEl>
                    </p:cond>
                  </p:endCondLst>
                </p:cTn>
                <p:tgtEl>
                  <p:spTgt spid="2"/>
                </p:tgtEl>
              </p:cMediaNode>
            </p:audio>
            <p:audio>
              <p:cMediaNode vol="80000" showWhenStopped="0">
                <p:cTn id="24" fill="hold" display="0">
                  <p:stCondLst>
                    <p:cond delay="indefinite"/>
                  </p:stCondLst>
                  <p:endCondLst>
                    <p:cond evt="onStopAudio" delay="0">
                      <p:tgtEl>
                        <p:sldTgt/>
                      </p:tgtEl>
                    </p:cond>
                    <p:cond evt="onNext" delay="0">
                      <p:tgtEl>
                        <p:sldTgt/>
                      </p:tgtEl>
                    </p:cond>
                  </p:endCondLst>
                </p:cTn>
                <p:tgtEl>
                  <p:spTgt spid="4"/>
                </p:tgtEl>
              </p:cMediaNode>
            </p:audi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 T's Images &amp; Headings">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F70C09F-DF29-6F46-AB5C-C98DEE7F3B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2" y="-295171"/>
            <a:ext cx="6125318" cy="8595863"/>
          </a:xfrm>
          <a:prstGeom prst="rect">
            <a:avLst/>
          </a:prstGeom>
        </p:spPr>
      </p:pic>
      <p:pic>
        <p:nvPicPr>
          <p:cNvPr id="24" name="Picture 23">
            <a:extLst>
              <a:ext uri="{FF2B5EF4-FFF2-40B4-BE49-F238E27FC236}">
                <a16:creationId xmlns:a16="http://schemas.microsoft.com/office/drawing/2014/main" id="{C71D935B-FA8C-E847-84F3-82F93437753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721796" y="3644928"/>
            <a:ext cx="2629258" cy="2403061"/>
          </a:xfrm>
          <a:prstGeom prst="rect">
            <a:avLst/>
          </a:prstGeom>
        </p:spPr>
      </p:pic>
      <p:pic>
        <p:nvPicPr>
          <p:cNvPr id="32" name="Picture 31">
            <a:extLst>
              <a:ext uri="{FF2B5EF4-FFF2-40B4-BE49-F238E27FC236}">
                <a16:creationId xmlns:a16="http://schemas.microsoft.com/office/drawing/2014/main" id="{D52BDC56-B625-DA45-984B-F5A3D60707D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718153" y="1249457"/>
            <a:ext cx="2627722" cy="2397997"/>
          </a:xfrm>
          <a:prstGeom prst="rect">
            <a:avLst/>
          </a:prstGeom>
        </p:spPr>
      </p:pic>
      <p:pic>
        <p:nvPicPr>
          <p:cNvPr id="34" name="Picture 33">
            <a:extLst>
              <a:ext uri="{FF2B5EF4-FFF2-40B4-BE49-F238E27FC236}">
                <a16:creationId xmlns:a16="http://schemas.microsoft.com/office/drawing/2014/main" id="{6ABD5FD3-5FA5-054D-9654-EAC6F3D4328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476726" y="3651643"/>
            <a:ext cx="2622832" cy="2395636"/>
          </a:xfrm>
          <a:prstGeom prst="rect">
            <a:avLst/>
          </a:prstGeom>
        </p:spPr>
      </p:pic>
      <p:pic>
        <p:nvPicPr>
          <p:cNvPr id="30" name="Picture 29">
            <a:extLst>
              <a:ext uri="{FF2B5EF4-FFF2-40B4-BE49-F238E27FC236}">
                <a16:creationId xmlns:a16="http://schemas.microsoft.com/office/drawing/2014/main" id="{364FD68F-4F69-ED40-9076-8C6EFC541B4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35983" y="3653708"/>
            <a:ext cx="2646995" cy="2386996"/>
          </a:xfrm>
          <a:prstGeom prst="rect">
            <a:avLst/>
          </a:prstGeom>
        </p:spPr>
      </p:pic>
      <p:pic>
        <p:nvPicPr>
          <p:cNvPr id="26" name="Picture 25">
            <a:extLst>
              <a:ext uri="{FF2B5EF4-FFF2-40B4-BE49-F238E27FC236}">
                <a16:creationId xmlns:a16="http://schemas.microsoft.com/office/drawing/2014/main" id="{BD5962C2-356F-3C4E-BFB0-23FC5CA42C83}"/>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6096384" y="1249872"/>
            <a:ext cx="2625407" cy="2405781"/>
          </a:xfrm>
          <a:prstGeom prst="rect">
            <a:avLst/>
          </a:prstGeom>
        </p:spPr>
      </p:pic>
      <p:pic>
        <p:nvPicPr>
          <p:cNvPr id="36" name="Picture 35">
            <a:extLst>
              <a:ext uri="{FF2B5EF4-FFF2-40B4-BE49-F238E27FC236}">
                <a16:creationId xmlns:a16="http://schemas.microsoft.com/office/drawing/2014/main" id="{98F3F8B8-A82B-A047-B4E7-6741D57472F8}"/>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6094093" y="3647455"/>
            <a:ext cx="2627328" cy="2401723"/>
          </a:xfrm>
          <a:prstGeom prst="rect">
            <a:avLst/>
          </a:prstGeom>
        </p:spPr>
      </p:pic>
      <p:pic>
        <p:nvPicPr>
          <p:cNvPr id="22" name="Picture 21">
            <a:extLst>
              <a:ext uri="{FF2B5EF4-FFF2-40B4-BE49-F238E27FC236}">
                <a16:creationId xmlns:a16="http://schemas.microsoft.com/office/drawing/2014/main" id="{87681CE0-37C7-434A-A1B3-9C234C8AA310}"/>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b="-408"/>
          <a:stretch/>
        </p:blipFill>
        <p:spPr>
          <a:xfrm>
            <a:off x="3468278" y="1251819"/>
            <a:ext cx="2627722" cy="2401888"/>
          </a:xfrm>
          <a:prstGeom prst="rect">
            <a:avLst/>
          </a:prstGeom>
        </p:spPr>
      </p:pic>
      <p:pic>
        <p:nvPicPr>
          <p:cNvPr id="28" name="Picture 27" descr="A person holding a person&#10;&#10;Description automatically generated with low confidence">
            <a:extLst>
              <a:ext uri="{FF2B5EF4-FFF2-40B4-BE49-F238E27FC236}">
                <a16:creationId xmlns:a16="http://schemas.microsoft.com/office/drawing/2014/main" id="{84992742-289A-1941-AE18-B01ED99C23D2}"/>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836914" y="1253005"/>
            <a:ext cx="2636376" cy="2401888"/>
          </a:xfrm>
          <a:prstGeom prst="rect">
            <a:avLst/>
          </a:prstGeom>
        </p:spPr>
      </p:pic>
      <p:sp>
        <p:nvSpPr>
          <p:cNvPr id="61" name="Rectangle 60">
            <a:extLst>
              <a:ext uri="{FF2B5EF4-FFF2-40B4-BE49-F238E27FC236}">
                <a16:creationId xmlns:a16="http://schemas.microsoft.com/office/drawing/2014/main" id="{02F1507C-FA42-E041-A930-C2AB7C02F008}"/>
              </a:ext>
            </a:extLst>
          </p:cNvPr>
          <p:cNvSpPr/>
          <p:nvPr userDrawn="1"/>
        </p:nvSpPr>
        <p:spPr>
          <a:xfrm>
            <a:off x="8721181" y="3647392"/>
            <a:ext cx="2624360" cy="2399482"/>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F9965A0-FF4C-2E45-A7A3-220FCEEADE87}"/>
              </a:ext>
            </a:extLst>
          </p:cNvPr>
          <p:cNvSpPr/>
          <p:nvPr userDrawn="1"/>
        </p:nvSpPr>
        <p:spPr>
          <a:xfrm>
            <a:off x="6093718" y="3644659"/>
            <a:ext cx="2626643" cy="2401082"/>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8A62826-8321-714D-B802-9D02D66D57A7}"/>
              </a:ext>
            </a:extLst>
          </p:cNvPr>
          <p:cNvSpPr/>
          <p:nvPr userDrawn="1"/>
        </p:nvSpPr>
        <p:spPr>
          <a:xfrm>
            <a:off x="3478066" y="3648780"/>
            <a:ext cx="2614832" cy="2395471"/>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3486415-8B2F-A84D-AA5F-A446E06A401B}"/>
              </a:ext>
            </a:extLst>
          </p:cNvPr>
          <p:cNvSpPr/>
          <p:nvPr userDrawn="1"/>
        </p:nvSpPr>
        <p:spPr>
          <a:xfrm>
            <a:off x="835983" y="1251921"/>
            <a:ext cx="2639812" cy="2395471"/>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F83D788-20E7-274E-9556-34D9D3744961}"/>
              </a:ext>
            </a:extLst>
          </p:cNvPr>
          <p:cNvSpPr/>
          <p:nvPr userDrawn="1"/>
        </p:nvSpPr>
        <p:spPr>
          <a:xfrm>
            <a:off x="6091447" y="1251921"/>
            <a:ext cx="2632815" cy="2395726"/>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C1F2AD6-9285-6849-917D-2AD9627F296D}"/>
              </a:ext>
            </a:extLst>
          </p:cNvPr>
          <p:cNvSpPr/>
          <p:nvPr userDrawn="1"/>
        </p:nvSpPr>
        <p:spPr>
          <a:xfrm>
            <a:off x="3478738" y="1251215"/>
            <a:ext cx="2614160" cy="2395107"/>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63C529E-CD0C-4A4A-A6D8-3756B8BFA967}"/>
              </a:ext>
            </a:extLst>
          </p:cNvPr>
          <p:cNvSpPr/>
          <p:nvPr userDrawn="1"/>
        </p:nvSpPr>
        <p:spPr>
          <a:xfrm>
            <a:off x="8721180" y="1248955"/>
            <a:ext cx="2625793" cy="2399825"/>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F0D3286-9C8F-2643-B4E9-C0513065E86B}"/>
              </a:ext>
            </a:extLst>
          </p:cNvPr>
          <p:cNvSpPr/>
          <p:nvPr userDrawn="1"/>
        </p:nvSpPr>
        <p:spPr>
          <a:xfrm>
            <a:off x="836914" y="3648780"/>
            <a:ext cx="2639812" cy="2395471"/>
          </a:xfrm>
          <a:prstGeom prst="rect">
            <a:avLst/>
          </a:prstGeom>
          <a:solidFill>
            <a:schemeClr val="bg1">
              <a:alpha val="67136"/>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6FB252A7-8A6C-1B43-A2E5-5E0AEEE479B3}"/>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6282642" y="4506628"/>
            <a:ext cx="2192408" cy="694713"/>
          </a:xfrm>
          <a:prstGeom prst="rect">
            <a:avLst/>
          </a:prstGeom>
        </p:spPr>
      </p:pic>
      <p:pic>
        <p:nvPicPr>
          <p:cNvPr id="42" name="Picture 41">
            <a:extLst>
              <a:ext uri="{FF2B5EF4-FFF2-40B4-BE49-F238E27FC236}">
                <a16:creationId xmlns:a16="http://schemas.microsoft.com/office/drawing/2014/main" id="{C32D5845-1D4B-BF41-9AB4-00C02E49001C}"/>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8935811" y="4508673"/>
            <a:ext cx="2192405" cy="694713"/>
          </a:xfrm>
          <a:prstGeom prst="rect">
            <a:avLst/>
          </a:prstGeom>
        </p:spPr>
      </p:pic>
      <p:pic>
        <p:nvPicPr>
          <p:cNvPr id="40" name="Picture 39">
            <a:extLst>
              <a:ext uri="{FF2B5EF4-FFF2-40B4-BE49-F238E27FC236}">
                <a16:creationId xmlns:a16="http://schemas.microsoft.com/office/drawing/2014/main" id="{DA0864C2-1338-A24E-9114-4E9B50791384}"/>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935810" y="2088995"/>
            <a:ext cx="2192408" cy="694713"/>
          </a:xfrm>
          <a:prstGeom prst="rect">
            <a:avLst/>
          </a:prstGeom>
        </p:spPr>
      </p:pic>
      <p:pic>
        <p:nvPicPr>
          <p:cNvPr id="44" name="Picture 43">
            <a:extLst>
              <a:ext uri="{FF2B5EF4-FFF2-40B4-BE49-F238E27FC236}">
                <a16:creationId xmlns:a16="http://schemas.microsoft.com/office/drawing/2014/main" id="{2252732F-82C9-514A-B144-1839A4BBC3C2}"/>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3715043" y="4508673"/>
            <a:ext cx="2192408" cy="694713"/>
          </a:xfrm>
          <a:prstGeom prst="rect">
            <a:avLst/>
          </a:prstGeom>
        </p:spPr>
      </p:pic>
      <p:pic>
        <p:nvPicPr>
          <p:cNvPr id="52" name="Picture 51">
            <a:extLst>
              <a:ext uri="{FF2B5EF4-FFF2-40B4-BE49-F238E27FC236}">
                <a16:creationId xmlns:a16="http://schemas.microsoft.com/office/drawing/2014/main" id="{22B33553-DD69-C048-8615-95F7AD0ADA29}"/>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74345" y="4495095"/>
            <a:ext cx="2192408" cy="694713"/>
          </a:xfrm>
          <a:prstGeom prst="rect">
            <a:avLst/>
          </a:prstGeom>
        </p:spPr>
      </p:pic>
      <p:pic>
        <p:nvPicPr>
          <p:cNvPr id="46" name="Picture 45" descr="Text&#10;&#10;Description automatically generated with medium confidence">
            <a:extLst>
              <a:ext uri="{FF2B5EF4-FFF2-40B4-BE49-F238E27FC236}">
                <a16:creationId xmlns:a16="http://schemas.microsoft.com/office/drawing/2014/main" id="{B7378BEF-AEB6-5741-9BB3-B12C554ECCF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43664" y="2114191"/>
            <a:ext cx="2192408" cy="694714"/>
          </a:xfrm>
          <a:prstGeom prst="rect">
            <a:avLst/>
          </a:prstGeom>
        </p:spPr>
      </p:pic>
      <p:pic>
        <p:nvPicPr>
          <p:cNvPr id="48" name="Picture 47">
            <a:extLst>
              <a:ext uri="{FF2B5EF4-FFF2-40B4-BE49-F238E27FC236}">
                <a16:creationId xmlns:a16="http://schemas.microsoft.com/office/drawing/2014/main" id="{FC05278C-91A7-2B47-9BFB-A3776824C828}"/>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6311553" y="2110992"/>
            <a:ext cx="2192408" cy="694713"/>
          </a:xfrm>
          <a:prstGeom prst="rect">
            <a:avLst/>
          </a:prstGeom>
        </p:spPr>
      </p:pic>
      <p:pic>
        <p:nvPicPr>
          <p:cNvPr id="50" name="Picture 49">
            <a:extLst>
              <a:ext uri="{FF2B5EF4-FFF2-40B4-BE49-F238E27FC236}">
                <a16:creationId xmlns:a16="http://schemas.microsoft.com/office/drawing/2014/main" id="{C2B05626-A123-BD44-A26D-F50596EA0B34}"/>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3671387" y="2110992"/>
            <a:ext cx="2192405" cy="694713"/>
          </a:xfrm>
          <a:prstGeom prst="rect">
            <a:avLst/>
          </a:prstGeom>
        </p:spPr>
      </p:pic>
      <p:sp>
        <p:nvSpPr>
          <p:cNvPr id="62" name="TextBox 61">
            <a:extLst>
              <a:ext uri="{FF2B5EF4-FFF2-40B4-BE49-F238E27FC236}">
                <a16:creationId xmlns:a16="http://schemas.microsoft.com/office/drawing/2014/main" id="{66B967B8-853E-714B-946B-999548B4F276}"/>
              </a:ext>
            </a:extLst>
          </p:cNvPr>
          <p:cNvSpPr txBox="1"/>
          <p:nvPr userDrawn="1"/>
        </p:nvSpPr>
        <p:spPr>
          <a:xfrm>
            <a:off x="768085" y="280548"/>
            <a:ext cx="6351626"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rPr>
              <a:t>The 8 T’s of Grateful Living</a:t>
            </a:r>
            <a:endParaRPr lang="en-US" sz="2800" b="1" dirty="0">
              <a:solidFill>
                <a:schemeClr val="accent3"/>
              </a:solidFill>
            </a:endParaRPr>
          </a:p>
        </p:txBody>
      </p:sp>
    </p:spTree>
    <p:extLst>
      <p:ext uri="{BB962C8B-B14F-4D97-AF65-F5344CB8AC3E}">
        <p14:creationId xmlns:p14="http://schemas.microsoft.com/office/powerpoint/2010/main" val="344728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250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400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450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550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850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1050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 T's Images Only">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F70C09F-DF29-6F46-AB5C-C98DEE7F3B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2" y="-295171"/>
            <a:ext cx="6125318" cy="8595863"/>
          </a:xfrm>
          <a:prstGeom prst="rect">
            <a:avLst/>
          </a:prstGeom>
        </p:spPr>
      </p:pic>
      <p:pic>
        <p:nvPicPr>
          <p:cNvPr id="24" name="Picture 23">
            <a:extLst>
              <a:ext uri="{FF2B5EF4-FFF2-40B4-BE49-F238E27FC236}">
                <a16:creationId xmlns:a16="http://schemas.microsoft.com/office/drawing/2014/main" id="{C71D935B-FA8C-E847-84F3-82F93437753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721796" y="3644928"/>
            <a:ext cx="2629258" cy="2403061"/>
          </a:xfrm>
          <a:prstGeom prst="rect">
            <a:avLst/>
          </a:prstGeom>
        </p:spPr>
      </p:pic>
      <p:pic>
        <p:nvPicPr>
          <p:cNvPr id="32" name="Picture 31">
            <a:extLst>
              <a:ext uri="{FF2B5EF4-FFF2-40B4-BE49-F238E27FC236}">
                <a16:creationId xmlns:a16="http://schemas.microsoft.com/office/drawing/2014/main" id="{D52BDC56-B625-DA45-984B-F5A3D60707D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718153" y="1249457"/>
            <a:ext cx="2627722" cy="2397997"/>
          </a:xfrm>
          <a:prstGeom prst="rect">
            <a:avLst/>
          </a:prstGeom>
        </p:spPr>
      </p:pic>
      <p:pic>
        <p:nvPicPr>
          <p:cNvPr id="34" name="Picture 33">
            <a:extLst>
              <a:ext uri="{FF2B5EF4-FFF2-40B4-BE49-F238E27FC236}">
                <a16:creationId xmlns:a16="http://schemas.microsoft.com/office/drawing/2014/main" id="{6ABD5FD3-5FA5-054D-9654-EAC6F3D4328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476726" y="3651643"/>
            <a:ext cx="2622832" cy="2395636"/>
          </a:xfrm>
          <a:prstGeom prst="rect">
            <a:avLst/>
          </a:prstGeom>
        </p:spPr>
      </p:pic>
      <p:pic>
        <p:nvPicPr>
          <p:cNvPr id="30" name="Picture 29">
            <a:extLst>
              <a:ext uri="{FF2B5EF4-FFF2-40B4-BE49-F238E27FC236}">
                <a16:creationId xmlns:a16="http://schemas.microsoft.com/office/drawing/2014/main" id="{364FD68F-4F69-ED40-9076-8C6EFC541B4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35983" y="3653708"/>
            <a:ext cx="2646995" cy="2386996"/>
          </a:xfrm>
          <a:prstGeom prst="rect">
            <a:avLst/>
          </a:prstGeom>
        </p:spPr>
      </p:pic>
      <p:pic>
        <p:nvPicPr>
          <p:cNvPr id="26" name="Picture 25">
            <a:extLst>
              <a:ext uri="{FF2B5EF4-FFF2-40B4-BE49-F238E27FC236}">
                <a16:creationId xmlns:a16="http://schemas.microsoft.com/office/drawing/2014/main" id="{BD5962C2-356F-3C4E-BFB0-23FC5CA42C83}"/>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6096384" y="1249872"/>
            <a:ext cx="2625407" cy="2405781"/>
          </a:xfrm>
          <a:prstGeom prst="rect">
            <a:avLst/>
          </a:prstGeom>
        </p:spPr>
      </p:pic>
      <p:pic>
        <p:nvPicPr>
          <p:cNvPr id="36" name="Picture 35">
            <a:extLst>
              <a:ext uri="{FF2B5EF4-FFF2-40B4-BE49-F238E27FC236}">
                <a16:creationId xmlns:a16="http://schemas.microsoft.com/office/drawing/2014/main" id="{98F3F8B8-A82B-A047-B4E7-6741D57472F8}"/>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6094093" y="3647455"/>
            <a:ext cx="2627328" cy="2401723"/>
          </a:xfrm>
          <a:prstGeom prst="rect">
            <a:avLst/>
          </a:prstGeom>
        </p:spPr>
      </p:pic>
      <p:pic>
        <p:nvPicPr>
          <p:cNvPr id="22" name="Picture 21">
            <a:extLst>
              <a:ext uri="{FF2B5EF4-FFF2-40B4-BE49-F238E27FC236}">
                <a16:creationId xmlns:a16="http://schemas.microsoft.com/office/drawing/2014/main" id="{87681CE0-37C7-434A-A1B3-9C234C8AA310}"/>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b="-408"/>
          <a:stretch/>
        </p:blipFill>
        <p:spPr>
          <a:xfrm>
            <a:off x="3468278" y="1251819"/>
            <a:ext cx="2627722" cy="2401888"/>
          </a:xfrm>
          <a:prstGeom prst="rect">
            <a:avLst/>
          </a:prstGeom>
        </p:spPr>
      </p:pic>
      <p:pic>
        <p:nvPicPr>
          <p:cNvPr id="28" name="Picture 27" descr="A person holding a person&#10;&#10;Description automatically generated with low confidence">
            <a:extLst>
              <a:ext uri="{FF2B5EF4-FFF2-40B4-BE49-F238E27FC236}">
                <a16:creationId xmlns:a16="http://schemas.microsoft.com/office/drawing/2014/main" id="{84992742-289A-1941-AE18-B01ED99C23D2}"/>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836914" y="1253005"/>
            <a:ext cx="2636376" cy="2401888"/>
          </a:xfrm>
          <a:prstGeom prst="rect">
            <a:avLst/>
          </a:prstGeom>
        </p:spPr>
      </p:pic>
      <p:sp>
        <p:nvSpPr>
          <p:cNvPr id="62" name="TextBox 61">
            <a:extLst>
              <a:ext uri="{FF2B5EF4-FFF2-40B4-BE49-F238E27FC236}">
                <a16:creationId xmlns:a16="http://schemas.microsoft.com/office/drawing/2014/main" id="{66B967B8-853E-714B-946B-999548B4F276}"/>
              </a:ext>
            </a:extLst>
          </p:cNvPr>
          <p:cNvSpPr txBox="1"/>
          <p:nvPr userDrawn="1"/>
        </p:nvSpPr>
        <p:spPr>
          <a:xfrm>
            <a:off x="768085" y="280548"/>
            <a:ext cx="6351626"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rPr>
              <a:t>The 8 T’s of Grateful Living</a:t>
            </a:r>
            <a:endParaRPr lang="en-US" sz="2800" b="1" dirty="0">
              <a:solidFill>
                <a:schemeClr val="accent3"/>
              </a:solidFill>
            </a:endParaRPr>
          </a:p>
        </p:txBody>
      </p:sp>
    </p:spTree>
    <p:extLst>
      <p:ext uri="{BB962C8B-B14F-4D97-AF65-F5344CB8AC3E}">
        <p14:creationId xmlns:p14="http://schemas.microsoft.com/office/powerpoint/2010/main" val="213861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person, outdoor, cellphone, phone&#10;&#10;Description automatically generated">
            <a:extLst>
              <a:ext uri="{FF2B5EF4-FFF2-40B4-BE49-F238E27FC236}">
                <a16:creationId xmlns:a16="http://schemas.microsoft.com/office/drawing/2014/main" id="{BB9394E6-0946-D048-A357-C15288387B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30222" y="0"/>
            <a:ext cx="8578387" cy="6858000"/>
          </a:xfrm>
          <a:prstGeom prst="rect">
            <a:avLst/>
          </a:prstGeom>
        </p:spPr>
      </p:pic>
      <p:pic>
        <p:nvPicPr>
          <p:cNvPr id="12" name="Picture 11" descr="Logo, icon&#10;&#10;Description automatically generated">
            <a:extLst>
              <a:ext uri="{FF2B5EF4-FFF2-40B4-BE49-F238E27FC236}">
                <a16:creationId xmlns:a16="http://schemas.microsoft.com/office/drawing/2014/main" id="{57062ACC-6237-AC48-8ED9-4BD0D074B8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18078" y="0"/>
            <a:ext cx="2424288" cy="2446327"/>
          </a:xfrm>
          <a:prstGeom prst="rect">
            <a:avLst/>
          </a:prstGeom>
        </p:spPr>
      </p:pic>
      <p:sp>
        <p:nvSpPr>
          <p:cNvPr id="7" name="Rectangle 6">
            <a:extLst>
              <a:ext uri="{FF2B5EF4-FFF2-40B4-BE49-F238E27FC236}">
                <a16:creationId xmlns:a16="http://schemas.microsoft.com/office/drawing/2014/main" id="{A26762EF-B775-2343-B21C-37BBA8E45FB1}"/>
              </a:ext>
            </a:extLst>
          </p:cNvPr>
          <p:cNvSpPr/>
          <p:nvPr userDrawn="1"/>
        </p:nvSpPr>
        <p:spPr>
          <a:xfrm>
            <a:off x="746286" y="3679382"/>
            <a:ext cx="5439128" cy="1460652"/>
          </a:xfrm>
          <a:prstGeom prst="rect">
            <a:avLst/>
          </a:prstGeom>
          <a:solidFill>
            <a:schemeClr val="bg1"/>
          </a:solidFill>
          <a:ln>
            <a:noFill/>
          </a:ln>
          <a:effectLst>
            <a:outerShdw blurRad="151361" dist="71409" dir="2700000" algn="tl" rotWithShape="0">
              <a:prstClr val="black">
                <a:alpha val="2625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2A116FB4-678E-794E-BEAA-50697B19F82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15343"/>
          <a:stretch/>
        </p:blipFill>
        <p:spPr>
          <a:xfrm>
            <a:off x="743336" y="3610021"/>
            <a:ext cx="5445028" cy="1460652"/>
          </a:xfrm>
          <a:prstGeom prst="rect">
            <a:avLst/>
          </a:prstGeom>
        </p:spPr>
      </p:pic>
    </p:spTree>
    <p:extLst>
      <p:ext uri="{BB962C8B-B14F-4D97-AF65-F5344CB8AC3E}">
        <p14:creationId xmlns:p14="http://schemas.microsoft.com/office/powerpoint/2010/main" val="156731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m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9394E6-0946-D048-A357-C15288387B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3155" y="0"/>
            <a:ext cx="8578387" cy="6858000"/>
          </a:xfrm>
          <a:prstGeom prst="rect">
            <a:avLst/>
          </a:prstGeom>
        </p:spPr>
      </p:pic>
      <p:sp>
        <p:nvSpPr>
          <p:cNvPr id="7" name="Rectangle 6">
            <a:extLst>
              <a:ext uri="{FF2B5EF4-FFF2-40B4-BE49-F238E27FC236}">
                <a16:creationId xmlns:a16="http://schemas.microsoft.com/office/drawing/2014/main" id="{A26762EF-B775-2343-B21C-37BBA8E45FB1}"/>
              </a:ext>
            </a:extLst>
          </p:cNvPr>
          <p:cNvSpPr/>
          <p:nvPr userDrawn="1"/>
        </p:nvSpPr>
        <p:spPr>
          <a:xfrm>
            <a:off x="6098950" y="919090"/>
            <a:ext cx="5439128" cy="1460652"/>
          </a:xfrm>
          <a:prstGeom prst="rect">
            <a:avLst/>
          </a:prstGeom>
          <a:solidFill>
            <a:schemeClr val="bg1"/>
          </a:solidFill>
          <a:ln>
            <a:noFill/>
          </a:ln>
          <a:effectLst>
            <a:outerShdw blurRad="151361" dist="71409" dir="2700000" algn="tl" rotWithShape="0">
              <a:prstClr val="black">
                <a:alpha val="2625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A116FB4-678E-794E-BEAA-50697B19F82E}"/>
              </a:ext>
            </a:extLst>
          </p:cNvPr>
          <p:cNvPicPr>
            <a:picLocks noChangeAspect="1"/>
          </p:cNvPicPr>
          <p:nvPr userDrawn="1"/>
        </p:nvPicPr>
        <p:blipFill>
          <a:blip r:embed="rId4" cstate="screen">
            <a:extLst>
              <a:ext uri="{28A0092B-C50C-407E-A947-70E740481C1C}">
                <a14:useLocalDpi xmlns:a14="http://schemas.microsoft.com/office/drawing/2010/main"/>
              </a:ext>
            </a:extLst>
          </a:blip>
          <a:srcRect t="7672" b="7672"/>
          <a:stretch/>
        </p:blipFill>
        <p:spPr>
          <a:xfrm>
            <a:off x="6096000" y="944805"/>
            <a:ext cx="5445028" cy="1460652"/>
          </a:xfrm>
          <a:prstGeom prst="rect">
            <a:avLst/>
          </a:prstGeom>
        </p:spPr>
      </p:pic>
    </p:spTree>
    <p:extLst>
      <p:ext uri="{BB962C8B-B14F-4D97-AF65-F5344CB8AC3E}">
        <p14:creationId xmlns:p14="http://schemas.microsoft.com/office/powerpoint/2010/main" val="154551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lent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9394E6-0946-D048-A357-C15288387B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30222" y="0"/>
            <a:ext cx="8578387" cy="6858000"/>
          </a:xfrm>
          <a:prstGeom prst="rect">
            <a:avLst/>
          </a:prstGeom>
        </p:spPr>
      </p:pic>
      <p:pic>
        <p:nvPicPr>
          <p:cNvPr id="12" name="Picture 11" descr="Logo, icon&#10;&#10;Description automatically generated">
            <a:extLst>
              <a:ext uri="{FF2B5EF4-FFF2-40B4-BE49-F238E27FC236}">
                <a16:creationId xmlns:a16="http://schemas.microsoft.com/office/drawing/2014/main" id="{57062ACC-6237-AC48-8ED9-4BD0D074B8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18078" y="0"/>
            <a:ext cx="2424288" cy="2446327"/>
          </a:xfrm>
          <a:prstGeom prst="rect">
            <a:avLst/>
          </a:prstGeom>
        </p:spPr>
      </p:pic>
      <p:sp>
        <p:nvSpPr>
          <p:cNvPr id="7" name="Rectangle 6">
            <a:extLst>
              <a:ext uri="{FF2B5EF4-FFF2-40B4-BE49-F238E27FC236}">
                <a16:creationId xmlns:a16="http://schemas.microsoft.com/office/drawing/2014/main" id="{A26762EF-B775-2343-B21C-37BBA8E45FB1}"/>
              </a:ext>
            </a:extLst>
          </p:cNvPr>
          <p:cNvSpPr/>
          <p:nvPr userDrawn="1"/>
        </p:nvSpPr>
        <p:spPr>
          <a:xfrm>
            <a:off x="746286" y="3679382"/>
            <a:ext cx="5439128" cy="1460652"/>
          </a:xfrm>
          <a:prstGeom prst="rect">
            <a:avLst/>
          </a:prstGeom>
          <a:solidFill>
            <a:schemeClr val="bg1"/>
          </a:solidFill>
          <a:ln>
            <a:noFill/>
          </a:ln>
          <a:effectLst>
            <a:outerShdw blurRad="151361" dist="71409" dir="2700000" algn="tl" rotWithShape="0">
              <a:prstClr val="black">
                <a:alpha val="2625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A116FB4-678E-794E-BEAA-50697B19F82E}"/>
              </a:ext>
            </a:extLst>
          </p:cNvPr>
          <p:cNvPicPr>
            <a:picLocks noChangeAspect="1"/>
          </p:cNvPicPr>
          <p:nvPr userDrawn="1"/>
        </p:nvPicPr>
        <p:blipFill>
          <a:blip r:embed="rId5" cstate="screen">
            <a:extLst>
              <a:ext uri="{28A0092B-C50C-407E-A947-70E740481C1C}">
                <a14:useLocalDpi xmlns:a14="http://schemas.microsoft.com/office/drawing/2010/main"/>
              </a:ext>
            </a:extLst>
          </a:blip>
          <a:srcRect t="7672" b="7672"/>
          <a:stretch/>
        </p:blipFill>
        <p:spPr>
          <a:xfrm>
            <a:off x="743336" y="3755300"/>
            <a:ext cx="5445028" cy="1460652"/>
          </a:xfrm>
          <a:prstGeom prst="rect">
            <a:avLst/>
          </a:prstGeom>
        </p:spPr>
      </p:pic>
    </p:spTree>
    <p:extLst>
      <p:ext uri="{BB962C8B-B14F-4D97-AF65-F5344CB8AC3E}">
        <p14:creationId xmlns:p14="http://schemas.microsoft.com/office/powerpoint/2010/main" val="282258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rritor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8B5470-BA94-224E-A67D-0A58F64F5B3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7053" y="0"/>
            <a:ext cx="10321272" cy="6858001"/>
          </a:xfrm>
          <a:prstGeom prst="rect">
            <a:avLst/>
          </a:prstGeom>
        </p:spPr>
      </p:pic>
      <p:pic>
        <p:nvPicPr>
          <p:cNvPr id="10" name="Picture 9" descr="Logo, icon&#10;&#10;Description automatically generated">
            <a:extLst>
              <a:ext uri="{FF2B5EF4-FFF2-40B4-BE49-F238E27FC236}">
                <a16:creationId xmlns:a16="http://schemas.microsoft.com/office/drawing/2014/main" id="{C2F32099-8A1F-F442-8F3C-497C7A8EB1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0659" y="0"/>
            <a:ext cx="2424288" cy="2446327"/>
          </a:xfrm>
          <a:prstGeom prst="rect">
            <a:avLst/>
          </a:prstGeom>
        </p:spPr>
      </p:pic>
      <p:sp>
        <p:nvSpPr>
          <p:cNvPr id="7" name="Rectangle 6">
            <a:extLst>
              <a:ext uri="{FF2B5EF4-FFF2-40B4-BE49-F238E27FC236}">
                <a16:creationId xmlns:a16="http://schemas.microsoft.com/office/drawing/2014/main" id="{B95382B7-31CA-F140-83A7-AE65C6C45D68}"/>
              </a:ext>
            </a:extLst>
          </p:cNvPr>
          <p:cNvSpPr/>
          <p:nvPr userDrawn="1"/>
        </p:nvSpPr>
        <p:spPr>
          <a:xfrm>
            <a:off x="6602140" y="5231091"/>
            <a:ext cx="5439128" cy="1460652"/>
          </a:xfrm>
          <a:prstGeom prst="rect">
            <a:avLst/>
          </a:prstGeom>
          <a:solidFill>
            <a:schemeClr val="bg1"/>
          </a:solidFill>
          <a:ln>
            <a:noFill/>
          </a:ln>
          <a:effectLst>
            <a:outerShdw blurRad="151361" dist="71409" dir="2700000" algn="tl" rotWithShape="0">
              <a:prstClr val="black">
                <a:alpha val="2625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4C2798-9EE1-C943-8292-5FAF04C11878}"/>
              </a:ext>
            </a:extLst>
          </p:cNvPr>
          <p:cNvPicPr>
            <a:picLocks noChangeAspect="1"/>
          </p:cNvPicPr>
          <p:nvPr userDrawn="1"/>
        </p:nvPicPr>
        <p:blipFill>
          <a:blip r:embed="rId5" cstate="screen">
            <a:extLst>
              <a:ext uri="{28A0092B-C50C-407E-A947-70E740481C1C}">
                <a14:useLocalDpi xmlns:a14="http://schemas.microsoft.com/office/drawing/2010/main"/>
              </a:ext>
            </a:extLst>
          </a:blip>
          <a:srcRect t="9344" b="9344"/>
          <a:stretch/>
        </p:blipFill>
        <p:spPr>
          <a:xfrm>
            <a:off x="6599190" y="5257456"/>
            <a:ext cx="5445028" cy="1402948"/>
          </a:xfrm>
          <a:prstGeom prst="rect">
            <a:avLst/>
          </a:prstGeom>
        </p:spPr>
      </p:pic>
    </p:spTree>
    <p:extLst>
      <p:ext uri="{BB962C8B-B14F-4D97-AF65-F5344CB8AC3E}">
        <p14:creationId xmlns:p14="http://schemas.microsoft.com/office/powerpoint/2010/main" val="99143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1A4F3E-34B1-FF46-8E0A-A56FB688C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08B8536-F253-4347-99E4-6DF02B2DF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8" name="Picture 7" descr="Text&#10;&#10;Description automatically generated">
            <a:extLst>
              <a:ext uri="{FF2B5EF4-FFF2-40B4-BE49-F238E27FC236}">
                <a16:creationId xmlns:a16="http://schemas.microsoft.com/office/drawing/2014/main" id="{94FAE065-3487-0C4E-880E-534A1FF9463D}"/>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929511" y="6176963"/>
            <a:ext cx="3273778" cy="697963"/>
          </a:xfrm>
          <a:prstGeom prst="rect">
            <a:avLst/>
          </a:prstGeom>
        </p:spPr>
      </p:pic>
    </p:spTree>
    <p:extLst>
      <p:ext uri="{BB962C8B-B14F-4D97-AF65-F5344CB8AC3E}">
        <p14:creationId xmlns:p14="http://schemas.microsoft.com/office/powerpoint/2010/main" val="937133208"/>
      </p:ext>
    </p:extLst>
  </p:cSld>
  <p:clrMap bg1="lt1" tx1="dk1" bg2="lt2" tx2="dk2" accent1="accent1" accent2="accent2" accent3="accent3" accent4="accent4" accent5="accent5" accent6="accent6" hlink="hlink" folHlink="folHlink"/>
  <p:sldLayoutIdLst>
    <p:sldLayoutId id="2147483684" r:id="rId1"/>
    <p:sldLayoutId id="2147483651" r:id="rId2"/>
    <p:sldLayoutId id="2147483678" r:id="rId3"/>
    <p:sldLayoutId id="2147483680" r:id="rId4"/>
    <p:sldLayoutId id="2147483679" r:id="rId5"/>
    <p:sldLayoutId id="2147483661" r:id="rId6"/>
    <p:sldLayoutId id="2147483671" r:id="rId7"/>
    <p:sldLayoutId id="2147483672" r:id="rId8"/>
    <p:sldLayoutId id="2147483674" r:id="rId9"/>
    <p:sldLayoutId id="2147483673" r:id="rId10"/>
    <p:sldLayoutId id="2147483669" r:id="rId11"/>
    <p:sldLayoutId id="2147483670" r:id="rId12"/>
    <p:sldLayoutId id="2147483662" r:id="rId13"/>
    <p:sldLayoutId id="2147483650" r:id="rId14"/>
    <p:sldLayoutId id="2147483652" r:id="rId15"/>
    <p:sldLayoutId id="2147483660" r:id="rId16"/>
    <p:sldLayoutId id="2147483654" r:id="rId17"/>
    <p:sldLayoutId id="2147483668" r:id="rId18"/>
    <p:sldLayoutId id="2147483676" r:id="rId19"/>
    <p:sldLayoutId id="2147483653" r:id="rId20"/>
    <p:sldLayoutId id="2147483656" r:id="rId21"/>
    <p:sldLayoutId id="2147483657" r:id="rId22"/>
    <p:sldLayoutId id="2147483682" r:id="rId23"/>
    <p:sldLayoutId id="2147483683" r:id="rId24"/>
    <p:sldLayoutId id="2147483681" r:id="rId25"/>
  </p:sldLayoutIdLst>
  <p:txStyles>
    <p:titleStyle>
      <a:lvl1pPr algn="l" defTabSz="914400" rtl="0" eaLnBrk="1" latinLnBrk="0" hangingPunct="1">
        <a:lnSpc>
          <a:spcPct val="90000"/>
        </a:lnSpc>
        <a:spcBef>
          <a:spcPct val="0"/>
        </a:spcBef>
        <a:buNone/>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disciple.org.au/resources/god-first-tithe-video-series/"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stewardship.adventistchurch.com/grateful-living/"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30C1-AA62-5745-B0BA-7622852BC5F8}"/>
              </a:ext>
            </a:extLst>
          </p:cNvPr>
          <p:cNvSpPr>
            <a:spLocks noGrp="1"/>
          </p:cNvSpPr>
          <p:nvPr>
            <p:ph type="title"/>
          </p:nvPr>
        </p:nvSpPr>
        <p:spPr>
          <a:xfrm>
            <a:off x="1579033" y="1709738"/>
            <a:ext cx="9021234" cy="1207633"/>
          </a:xfrm>
        </p:spPr>
        <p:txBody>
          <a:bodyPr>
            <a:normAutofit/>
          </a:bodyPr>
          <a:lstStyle/>
          <a:p>
            <a:r>
              <a:rPr lang="en-US" sz="2400" b="1" dirty="0"/>
              <a:t>The 8 T’s of Grateful Living</a:t>
            </a:r>
            <a:br>
              <a:rPr lang="en-US" sz="2400" b="1" dirty="0"/>
            </a:br>
            <a:r>
              <a:rPr lang="en-US" sz="2400" dirty="0"/>
              <a:t>POWERPOINT INSTRUCTIONS</a:t>
            </a:r>
            <a:br>
              <a:rPr lang="en-US" sz="2400" b="1" dirty="0"/>
            </a:br>
            <a:r>
              <a:rPr lang="en-US" sz="1400" dirty="0">
                <a:solidFill>
                  <a:srgbClr val="00B050"/>
                </a:solidFill>
              </a:rPr>
              <a:t>(Delete this slide before presenting! </a:t>
            </a:r>
            <a:r>
              <a:rPr lang="en-US" sz="1400" dirty="0">
                <a:solidFill>
                  <a:srgbClr val="00B050"/>
                </a:solidFill>
                <a:sym typeface="Wingdings" pitchFamily="2" charset="2"/>
              </a:rPr>
              <a:t>)</a:t>
            </a:r>
            <a:endParaRPr lang="en-US" sz="1400" b="1" dirty="0"/>
          </a:p>
        </p:txBody>
      </p:sp>
      <p:sp>
        <p:nvSpPr>
          <p:cNvPr id="3" name="Text Placeholder 2">
            <a:extLst>
              <a:ext uri="{FF2B5EF4-FFF2-40B4-BE49-F238E27FC236}">
                <a16:creationId xmlns:a16="http://schemas.microsoft.com/office/drawing/2014/main" id="{37365BB3-BF32-5047-A8A3-7CD28DF6287B}"/>
              </a:ext>
            </a:extLst>
          </p:cNvPr>
          <p:cNvSpPr>
            <a:spLocks noGrp="1"/>
          </p:cNvSpPr>
          <p:nvPr>
            <p:ph type="body" idx="1"/>
          </p:nvPr>
        </p:nvSpPr>
        <p:spPr>
          <a:xfrm>
            <a:off x="2100942" y="2917370"/>
            <a:ext cx="7761515" cy="2590801"/>
          </a:xfrm>
        </p:spPr>
        <p:txBody>
          <a:bodyPr>
            <a:normAutofit fontScale="25000" lnSpcReduction="20000"/>
          </a:bodyPr>
          <a:lstStyle/>
          <a:p>
            <a:pPr algn="l">
              <a:lnSpc>
                <a:spcPct val="120000"/>
              </a:lnSpc>
              <a:spcBef>
                <a:spcPts val="0"/>
              </a:spcBef>
            </a:pPr>
            <a:r>
              <a:rPr lang="en-US" sz="7200" dirty="0"/>
              <a:t>These slides are simply a helpful guide to get you started on the </a:t>
            </a:r>
            <a:r>
              <a:rPr lang="en-US" sz="7200" i="1" dirty="0"/>
              <a:t>8 T’s of Grateful Living </a:t>
            </a:r>
            <a:r>
              <a:rPr lang="en-US" sz="7200" dirty="0"/>
              <a:t>theme. You can add, delete or edit them to suit your personal message.</a:t>
            </a:r>
          </a:p>
          <a:p>
            <a:pPr algn="l">
              <a:lnSpc>
                <a:spcPct val="120000"/>
              </a:lnSpc>
              <a:spcBef>
                <a:spcPts val="0"/>
              </a:spcBef>
            </a:pPr>
            <a:endParaRPr lang="en-US" sz="4800" dirty="0"/>
          </a:p>
          <a:p>
            <a:pPr algn="l">
              <a:lnSpc>
                <a:spcPct val="120000"/>
              </a:lnSpc>
              <a:spcBef>
                <a:spcPts val="0"/>
              </a:spcBef>
            </a:pPr>
            <a:r>
              <a:rPr lang="en-US" sz="7200" dirty="0"/>
              <a:t>REMEMBER to download the correct </a:t>
            </a:r>
            <a:r>
              <a:rPr lang="en-US" sz="7200" b="1" dirty="0"/>
              <a:t>Sermon Script</a:t>
            </a:r>
            <a:r>
              <a:rPr lang="en-US" sz="7200" dirty="0"/>
              <a:t> (it’s editable too), from the </a:t>
            </a:r>
            <a:r>
              <a:rPr lang="en-US" sz="7200" i="1" dirty="0"/>
              <a:t>Grateful Living </a:t>
            </a:r>
            <a:r>
              <a:rPr lang="en-US" sz="7200" dirty="0"/>
              <a:t>website, because it gives a suggested script for each slide.</a:t>
            </a:r>
          </a:p>
          <a:p>
            <a:pPr algn="l">
              <a:lnSpc>
                <a:spcPct val="120000"/>
              </a:lnSpc>
              <a:spcBef>
                <a:spcPts val="0"/>
              </a:spcBef>
            </a:pPr>
            <a:endParaRPr lang="en-US" sz="4800" dirty="0"/>
          </a:p>
          <a:p>
            <a:pPr algn="l">
              <a:lnSpc>
                <a:spcPct val="120000"/>
              </a:lnSpc>
              <a:spcBef>
                <a:spcPts val="0"/>
              </a:spcBef>
            </a:pPr>
            <a:r>
              <a:rPr lang="en-US" sz="7200" dirty="0"/>
              <a:t>To insert a </a:t>
            </a:r>
            <a:r>
              <a:rPr lang="en-US" sz="7200" b="1" dirty="0">
                <a:latin typeface="Open Sans Semibold" panose="020B0606030504020204" pitchFamily="34" charset="0"/>
                <a:ea typeface="Open Sans Semibold" panose="020B0606030504020204" pitchFamily="34" charset="0"/>
                <a:cs typeface="Open Sans Semibold" panose="020B0606030504020204" pitchFamily="34" charset="0"/>
              </a:rPr>
              <a:t>New Slide</a:t>
            </a:r>
            <a:r>
              <a:rPr lang="en-US" sz="7200" dirty="0"/>
              <a:t>. Select </a:t>
            </a:r>
            <a:r>
              <a:rPr lang="en-US" sz="7200" b="1" dirty="0"/>
              <a:t>New Slide </a:t>
            </a:r>
            <a:r>
              <a:rPr lang="en-US" sz="7200" dirty="0"/>
              <a:t>or </a:t>
            </a:r>
            <a:r>
              <a:rPr lang="en-US" sz="7200" b="1" dirty="0">
                <a:latin typeface="Open Sans Semibold" panose="020B0606030504020204" pitchFamily="34" charset="0"/>
                <a:ea typeface="Open Sans Semibold" panose="020B0606030504020204" pitchFamily="34" charset="0"/>
                <a:cs typeface="Open Sans Semibold" panose="020B0606030504020204" pitchFamily="34" charset="0"/>
              </a:rPr>
              <a:t>Layout</a:t>
            </a:r>
            <a:r>
              <a:rPr lang="en-US" sz="7200" dirty="0"/>
              <a:t> and select from the</a:t>
            </a:r>
            <a:r>
              <a:rPr lang="en-US" sz="7200" dirty="0">
                <a:solidFill>
                  <a:srgbClr val="FF0000"/>
                </a:solidFill>
              </a:rPr>
              <a:t> </a:t>
            </a:r>
            <a:r>
              <a:rPr lang="en-US" sz="7200" dirty="0">
                <a:solidFill>
                  <a:schemeClr val="tx1"/>
                </a:solidFill>
              </a:rPr>
              <a:t>25</a:t>
            </a:r>
            <a:r>
              <a:rPr lang="en-US" sz="7200" dirty="0">
                <a:solidFill>
                  <a:srgbClr val="FF0000"/>
                </a:solidFill>
              </a:rPr>
              <a:t> </a:t>
            </a:r>
            <a:r>
              <a:rPr lang="en-US" sz="7200" dirty="0">
                <a:solidFill>
                  <a:schemeClr val="tx1"/>
                </a:solidFill>
              </a:rPr>
              <a:t>x </a:t>
            </a:r>
            <a:r>
              <a:rPr lang="en-US" sz="7200" dirty="0"/>
              <a:t>slide templates.* Then simply insert your own text and images onto the slides.</a:t>
            </a:r>
            <a:br>
              <a:rPr lang="en-US" sz="7200" dirty="0"/>
            </a:br>
            <a:endParaRPr lang="en-US" sz="4000" dirty="0"/>
          </a:p>
          <a:p>
            <a:pPr algn="l">
              <a:lnSpc>
                <a:spcPct val="120000"/>
              </a:lnSpc>
              <a:spcBef>
                <a:spcPts val="0"/>
              </a:spcBef>
            </a:pPr>
            <a:r>
              <a:rPr lang="en-US" sz="5600" dirty="0"/>
              <a:t>*If you would like to edit the </a:t>
            </a:r>
            <a:r>
              <a:rPr lang="en-US" sz="5600" dirty="0">
                <a:solidFill>
                  <a:schemeClr val="tx1"/>
                </a:solidFill>
              </a:rPr>
              <a:t>25</a:t>
            </a:r>
            <a:r>
              <a:rPr lang="en-US" sz="5600" dirty="0"/>
              <a:t> Master templates or make additional slide templates you will need to do the following:  </a:t>
            </a:r>
            <a:r>
              <a:rPr lang="en-AU" sz="5600" dirty="0"/>
              <a:t>Select </a:t>
            </a:r>
            <a:r>
              <a:rPr lang="en-AU" sz="5600" b="1" dirty="0"/>
              <a:t>View</a:t>
            </a:r>
            <a:r>
              <a:rPr lang="en-AU" sz="5600" dirty="0"/>
              <a:t> &gt; </a:t>
            </a:r>
            <a:r>
              <a:rPr lang="en-AU" sz="5600" b="1" dirty="0"/>
              <a:t>Master</a:t>
            </a:r>
            <a:r>
              <a:rPr lang="en-AU" sz="5600" dirty="0"/>
              <a:t> &gt; </a:t>
            </a:r>
            <a:r>
              <a:rPr lang="en-AU" sz="5600" b="1" dirty="0">
                <a:latin typeface="Open Sans Semibold" panose="020B0606030504020204" pitchFamily="34" charset="0"/>
                <a:ea typeface="Open Sans Semibold" panose="020B0606030504020204" pitchFamily="34" charset="0"/>
                <a:cs typeface="Open Sans Semibold" panose="020B0606030504020204" pitchFamily="34" charset="0"/>
              </a:rPr>
              <a:t>Slide Master</a:t>
            </a:r>
            <a:r>
              <a:rPr lang="en-AU" sz="5600" dirty="0"/>
              <a:t>.</a:t>
            </a:r>
          </a:p>
          <a:p>
            <a:pPr algn="l">
              <a:lnSpc>
                <a:spcPct val="120000"/>
              </a:lnSpc>
              <a:spcBef>
                <a:spcPts val="0"/>
              </a:spcBef>
            </a:pPr>
            <a:r>
              <a:rPr lang="en-AU" sz="5600" dirty="0"/>
              <a:t>You can then duplicate a slide layout and make the changes you want. </a:t>
            </a:r>
          </a:p>
          <a:p>
            <a:pPr algn="l">
              <a:lnSpc>
                <a:spcPct val="120000"/>
              </a:lnSpc>
              <a:spcBef>
                <a:spcPts val="0"/>
              </a:spcBef>
            </a:pPr>
            <a:r>
              <a:rPr lang="en-AU" sz="5600" dirty="0"/>
              <a:t>When you're done, simply select </a:t>
            </a:r>
            <a:r>
              <a:rPr lang="en-AU" sz="5600" b="1" dirty="0"/>
              <a:t>Close</a:t>
            </a:r>
            <a:r>
              <a:rPr lang="en-AU" sz="5600" dirty="0"/>
              <a:t> </a:t>
            </a:r>
            <a:r>
              <a:rPr lang="en-AU" sz="5600" b="1" dirty="0">
                <a:latin typeface="Open Sans Semibold" panose="020B0606030504020204" pitchFamily="34" charset="0"/>
                <a:ea typeface="Open Sans Semibold" panose="020B0606030504020204" pitchFamily="34" charset="0"/>
                <a:cs typeface="Open Sans Semibold" panose="020B0606030504020204" pitchFamily="34" charset="0"/>
              </a:rPr>
              <a:t>Master</a:t>
            </a:r>
            <a:r>
              <a:rPr lang="en-AU" sz="5600" dirty="0"/>
              <a:t> </a:t>
            </a:r>
            <a:r>
              <a:rPr lang="en-AU" sz="5600" b="1" dirty="0"/>
              <a:t>View</a:t>
            </a:r>
            <a:r>
              <a:rPr lang="en-AU" sz="5600" dirty="0"/>
              <a:t>.</a:t>
            </a:r>
          </a:p>
          <a:p>
            <a:pPr>
              <a:lnSpc>
                <a:spcPct val="120000"/>
              </a:lnSpc>
            </a:pPr>
            <a:endParaRPr lang="en-US" dirty="0"/>
          </a:p>
        </p:txBody>
      </p:sp>
      <p:grpSp>
        <p:nvGrpSpPr>
          <p:cNvPr id="7" name="Group 6">
            <a:extLst>
              <a:ext uri="{FF2B5EF4-FFF2-40B4-BE49-F238E27FC236}">
                <a16:creationId xmlns:a16="http://schemas.microsoft.com/office/drawing/2014/main" id="{6D86EA22-20B9-1A46-8E39-3F3DBD0CFB6A}"/>
              </a:ext>
            </a:extLst>
          </p:cNvPr>
          <p:cNvGrpSpPr/>
          <p:nvPr/>
        </p:nvGrpSpPr>
        <p:grpSpPr>
          <a:xfrm>
            <a:off x="1386795" y="1962293"/>
            <a:ext cx="2103895" cy="1031587"/>
            <a:chOff x="1386795" y="1962293"/>
            <a:chExt cx="2103895" cy="1031587"/>
          </a:xfrm>
        </p:grpSpPr>
        <p:sp>
          <p:nvSpPr>
            <p:cNvPr id="5" name="Striped Right Arrow 4">
              <a:extLst>
                <a:ext uri="{FF2B5EF4-FFF2-40B4-BE49-F238E27FC236}">
                  <a16:creationId xmlns:a16="http://schemas.microsoft.com/office/drawing/2014/main" id="{C3387364-6929-DC49-92E1-AD792ADC2423}"/>
                </a:ext>
              </a:extLst>
            </p:cNvPr>
            <p:cNvSpPr/>
            <p:nvPr/>
          </p:nvSpPr>
          <p:spPr>
            <a:xfrm rot="2939691" flipV="1">
              <a:off x="1786162" y="2635695"/>
              <a:ext cx="437321" cy="27904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D7B372-1EA3-664A-8022-5C3E0DB3A8E4}"/>
                </a:ext>
              </a:extLst>
            </p:cNvPr>
            <p:cNvSpPr txBox="1"/>
            <p:nvPr/>
          </p:nvSpPr>
          <p:spPr>
            <a:xfrm>
              <a:off x="1386795" y="1962293"/>
              <a:ext cx="2103895" cy="646331"/>
            </a:xfrm>
            <a:prstGeom prst="rect">
              <a:avLst/>
            </a:prstGeom>
            <a:noFill/>
          </p:spPr>
          <p:txBody>
            <a:bodyPr wrap="square" rtlCol="0">
              <a:spAutoFit/>
            </a:bodyPr>
            <a:lstStyle/>
            <a:p>
              <a:pPr algn="ctr"/>
              <a:r>
                <a:rPr lang="en-US" b="1" dirty="0">
                  <a:solidFill>
                    <a:schemeClr val="accent1"/>
                  </a:solidFill>
                </a:rPr>
                <a:t>All the work is done! </a:t>
              </a:r>
              <a:r>
                <a:rPr lang="en-US" b="1" dirty="0">
                  <a:solidFill>
                    <a:schemeClr val="accent1"/>
                  </a:solidFill>
                  <a:sym typeface="Wingdings" pitchFamily="2" charset="2"/>
                </a:rPr>
                <a:t></a:t>
              </a:r>
              <a:endParaRPr lang="en-US" b="1" dirty="0">
                <a:solidFill>
                  <a:schemeClr val="accent1"/>
                </a:solidFill>
              </a:endParaRPr>
            </a:p>
          </p:txBody>
        </p:sp>
      </p:grpSp>
    </p:spTree>
    <p:extLst>
      <p:ext uri="{BB962C8B-B14F-4D97-AF65-F5344CB8AC3E}">
        <p14:creationId xmlns:p14="http://schemas.microsoft.com/office/powerpoint/2010/main" val="425703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2A4C12-C993-9B42-87F0-953BBF320FE5}"/>
              </a:ext>
            </a:extLst>
          </p:cNvPr>
          <p:cNvSpPr>
            <a:spLocks noGrp="1"/>
          </p:cNvSpPr>
          <p:nvPr>
            <p:ph type="body" sz="quarter" idx="11"/>
          </p:nvPr>
        </p:nvSpPr>
        <p:spPr>
          <a:xfrm>
            <a:off x="636105" y="2354949"/>
            <a:ext cx="4424756" cy="3711859"/>
          </a:xfrm>
        </p:spPr>
        <p:txBody>
          <a:bodyPr>
            <a:normAutofit/>
          </a:bodyPr>
          <a:lstStyle/>
          <a:p>
            <a:pPr algn="ctr">
              <a:lnSpc>
                <a:spcPct val="100000"/>
              </a:lnSpc>
            </a:pPr>
            <a:r>
              <a:rPr lang="en-AU" sz="3200" b="1" dirty="0">
                <a:latin typeface="Open Sans Light" panose="020B0306030504020204" pitchFamily="34" charset="0"/>
                <a:ea typeface="Open Sans Light" panose="020B0306030504020204" pitchFamily="34" charset="0"/>
                <a:cs typeface="Open Sans Light" panose="020B0306030504020204" pitchFamily="34" charset="0"/>
              </a:rPr>
              <a:t>MAX ISRAEL MUNK</a:t>
            </a:r>
          </a:p>
          <a:p>
            <a:pPr algn="ctr">
              <a:lnSpc>
                <a:spcPct val="100000"/>
              </a:lnSpc>
            </a:pPr>
            <a:r>
              <a:rPr lang="en-AU" sz="3200" i="1" dirty="0">
                <a:latin typeface="Open Sans Light" panose="020B0306030504020204" pitchFamily="34" charset="0"/>
                <a:ea typeface="Open Sans Light" panose="020B0306030504020204" pitchFamily="34" charset="0"/>
                <a:cs typeface="Open Sans Light" panose="020B0306030504020204" pitchFamily="34" charset="0"/>
              </a:rPr>
              <a:t>(1888-1972)</a:t>
            </a:r>
            <a:endParaRPr lang="en-AU" sz="2000" i="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Picture 7" descr="A picture containing whiteboard&#10;&#10;Description automatically generated">
            <a:extLst>
              <a:ext uri="{FF2B5EF4-FFF2-40B4-BE49-F238E27FC236}">
                <a16:creationId xmlns:a16="http://schemas.microsoft.com/office/drawing/2014/main" id="{B806C2B8-923F-897A-FCAA-02769DDC10C2}"/>
              </a:ext>
            </a:extLst>
          </p:cNvPr>
          <p:cNvPicPr>
            <a:picLocks noChangeAspect="1"/>
          </p:cNvPicPr>
          <p:nvPr/>
        </p:nvPicPr>
        <p:blipFill>
          <a:blip r:embed="rId3"/>
          <a:stretch>
            <a:fillRect/>
          </a:stretch>
        </p:blipFill>
        <p:spPr>
          <a:xfrm>
            <a:off x="6248142" y="1148038"/>
            <a:ext cx="5644599" cy="4221976"/>
          </a:xfrm>
          <a:prstGeom prst="rect">
            <a:avLst/>
          </a:prstGeom>
        </p:spPr>
      </p:pic>
    </p:spTree>
    <p:extLst>
      <p:ext uri="{BB962C8B-B14F-4D97-AF65-F5344CB8AC3E}">
        <p14:creationId xmlns:p14="http://schemas.microsoft.com/office/powerpoint/2010/main" val="216056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BCC8B-D13A-674E-AA65-1F89D64630C6}"/>
              </a:ext>
            </a:extLst>
          </p:cNvPr>
          <p:cNvSpPr>
            <a:spLocks noGrp="1"/>
          </p:cNvSpPr>
          <p:nvPr>
            <p:ph sz="half" idx="2"/>
          </p:nvPr>
        </p:nvSpPr>
        <p:spPr>
          <a:xfrm>
            <a:off x="2453278" y="1895182"/>
            <a:ext cx="7285444" cy="3409245"/>
          </a:xfrm>
        </p:spPr>
        <p:txBody>
          <a:bodyPr>
            <a:noAutofit/>
          </a:bodyPr>
          <a:lstStyle/>
          <a:p>
            <a:pPr algn="ctr">
              <a:lnSpc>
                <a:spcPct val="100000"/>
              </a:lnSpc>
            </a:pPr>
            <a:r>
              <a:rPr lang="en-AU" b="1" dirty="0">
                <a:solidFill>
                  <a:schemeClr val="bg1"/>
                </a:solidFill>
                <a:latin typeface="Helvetica" pitchFamily="2" charset="0"/>
                <a:ea typeface="Open Sans Light" panose="020B0306030504020204" pitchFamily="34" charset="0"/>
                <a:cs typeface="Open Sans Light" panose="020B0306030504020204" pitchFamily="34" charset="0"/>
              </a:rPr>
              <a:t>You Cannot Serve God and Money</a:t>
            </a:r>
          </a:p>
          <a:p>
            <a:pPr algn="ctr">
              <a:lnSpc>
                <a:spcPct val="100000"/>
              </a:lnSpc>
            </a:pPr>
            <a:endParaRPr lang="en-AU" sz="800" dirty="0">
              <a:solidFill>
                <a:schemeClr val="bg1"/>
              </a:solidFill>
              <a:latin typeface="Helvetica" pitchFamily="2" charset="0"/>
              <a:ea typeface="Open Sans Light" panose="020B0306030504020204" pitchFamily="34" charset="0"/>
              <a:cs typeface="Open Sans Light" panose="020B0306030504020204" pitchFamily="34" charset="0"/>
            </a:endParaRPr>
          </a:p>
          <a:p>
            <a:pPr algn="ctr">
              <a:lnSpc>
                <a:spcPct val="100000"/>
              </a:lnSpc>
              <a:spcBef>
                <a:spcPts val="0"/>
              </a:spcBef>
            </a:pPr>
            <a:r>
              <a:rPr lang="en-AU" dirty="0">
                <a:solidFill>
                  <a:schemeClr val="bg1"/>
                </a:solidFill>
                <a:latin typeface="Helvetica" pitchFamily="2" charset="0"/>
                <a:ea typeface="Open Sans Light" panose="020B0306030504020204" pitchFamily="34" charset="0"/>
                <a:cs typeface="Open Sans Light" panose="020B0306030504020204" pitchFamily="34" charset="0"/>
              </a:rPr>
              <a:t>“No one can serve two masters; for either he will hate the one and love the other, or else he will be loyal to the one and despise the other. You cannot serve God and mammon.”</a:t>
            </a:r>
          </a:p>
          <a:p>
            <a:pPr algn="ctr">
              <a:lnSpc>
                <a:spcPct val="100000"/>
              </a:lnSpc>
            </a:pPr>
            <a:r>
              <a:rPr lang="en-AU" sz="2400" i="1" dirty="0">
                <a:solidFill>
                  <a:schemeClr val="bg1"/>
                </a:solidFill>
                <a:latin typeface="Helvetica" pitchFamily="2" charset="0"/>
              </a:rPr>
              <a:t>Matthew 6:24 (NKJV)</a:t>
            </a:r>
            <a:endParaRPr lang="en-US" sz="2400" i="1" dirty="0">
              <a:solidFill>
                <a:schemeClr val="bg1"/>
              </a:solidFill>
              <a:latin typeface="Helvetica" pitchFamily="2" charset="0"/>
            </a:endParaRPr>
          </a:p>
        </p:txBody>
      </p:sp>
    </p:spTree>
    <p:extLst>
      <p:ext uri="{BB962C8B-B14F-4D97-AF65-F5344CB8AC3E}">
        <p14:creationId xmlns:p14="http://schemas.microsoft.com/office/powerpoint/2010/main" val="321748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BCC8B-D13A-674E-AA65-1F89D64630C6}"/>
              </a:ext>
            </a:extLst>
          </p:cNvPr>
          <p:cNvSpPr>
            <a:spLocks noGrp="1"/>
          </p:cNvSpPr>
          <p:nvPr>
            <p:ph sz="half" idx="2"/>
          </p:nvPr>
        </p:nvSpPr>
        <p:spPr>
          <a:xfrm>
            <a:off x="2453278" y="1895182"/>
            <a:ext cx="7285444" cy="3409245"/>
          </a:xfrm>
        </p:spPr>
        <p:txBody>
          <a:bodyPr>
            <a:normAutofit/>
          </a:bodyPr>
          <a:lstStyle/>
          <a:p>
            <a:pPr algn="ctr">
              <a:lnSpc>
                <a:spcPct val="120000"/>
              </a:lnSpc>
            </a:pPr>
            <a:r>
              <a:rPr lang="en-AU" sz="3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Tithe &amp; Offerings</a:t>
            </a:r>
            <a:endParaRPr lang="en-US" i="1" dirty="0">
              <a:solidFill>
                <a:schemeClr val="bg1"/>
              </a:solidFill>
            </a:endParaRPr>
          </a:p>
        </p:txBody>
      </p:sp>
    </p:spTree>
    <p:extLst>
      <p:ext uri="{BB962C8B-B14F-4D97-AF65-F5344CB8AC3E}">
        <p14:creationId xmlns:p14="http://schemas.microsoft.com/office/powerpoint/2010/main" val="11101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BCC8B-D13A-674E-AA65-1F89D64630C6}"/>
              </a:ext>
            </a:extLst>
          </p:cNvPr>
          <p:cNvSpPr>
            <a:spLocks noGrp="1"/>
          </p:cNvSpPr>
          <p:nvPr>
            <p:ph sz="half" idx="2"/>
          </p:nvPr>
        </p:nvSpPr>
        <p:spPr>
          <a:xfrm>
            <a:off x="2386656" y="1861932"/>
            <a:ext cx="7418688" cy="3409245"/>
          </a:xfrm>
        </p:spPr>
        <p:txBody>
          <a:bodyPr>
            <a:noAutofit/>
          </a:bodyPr>
          <a:lstStyle/>
          <a:p>
            <a:pPr algn="ctr">
              <a:lnSpc>
                <a:spcPct val="120000"/>
              </a:lnSpc>
            </a:pPr>
            <a:r>
              <a:rPr lang="en-AU"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“Thus all the tithe of the land, of the seed of the land or of the fruit of the tree, is the Lord’s; it is holy to the Lord… For every tenth part of herd or flock, whatever passes under the rod, the tenth one shall be holy to the Lord.”</a:t>
            </a:r>
          </a:p>
          <a:p>
            <a:pPr algn="ctr">
              <a:lnSpc>
                <a:spcPct val="120000"/>
              </a:lnSpc>
            </a:pPr>
            <a:r>
              <a:rPr lang="en-AU" i="1" dirty="0">
                <a:solidFill>
                  <a:schemeClr val="bg1"/>
                </a:solidFill>
              </a:rPr>
              <a:t>Leviticus 27: 30, 32</a:t>
            </a:r>
            <a:endParaRPr lang="en-US" i="1" dirty="0">
              <a:solidFill>
                <a:schemeClr val="bg1"/>
              </a:solidFill>
            </a:endParaRPr>
          </a:p>
        </p:txBody>
      </p:sp>
    </p:spTree>
    <p:extLst>
      <p:ext uri="{BB962C8B-B14F-4D97-AF65-F5344CB8AC3E}">
        <p14:creationId xmlns:p14="http://schemas.microsoft.com/office/powerpoint/2010/main" val="206036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BCC8B-D13A-674E-AA65-1F89D64630C6}"/>
              </a:ext>
            </a:extLst>
          </p:cNvPr>
          <p:cNvSpPr>
            <a:spLocks noGrp="1"/>
          </p:cNvSpPr>
          <p:nvPr>
            <p:ph sz="half" idx="2"/>
          </p:nvPr>
        </p:nvSpPr>
        <p:spPr>
          <a:xfrm>
            <a:off x="1941443" y="1895182"/>
            <a:ext cx="8309113" cy="3409245"/>
          </a:xfrm>
        </p:spPr>
        <p:txBody>
          <a:bodyPr>
            <a:noAutofit/>
          </a:bodyPr>
          <a:lstStyle/>
          <a:p>
            <a:pPr algn="ctr">
              <a:lnSpc>
                <a:spcPct val="100000"/>
              </a:lnSpc>
            </a:pPr>
            <a:r>
              <a:rPr lang="en-AU"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every beast of the forest is Mine,</a:t>
            </a:r>
          </a:p>
          <a:p>
            <a:pPr algn="ctr">
              <a:lnSpc>
                <a:spcPct val="100000"/>
              </a:lnSpc>
            </a:pPr>
            <a:r>
              <a:rPr lang="en-AU"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cattle on a thousand hills.</a:t>
            </a:r>
          </a:p>
          <a:p>
            <a:pPr algn="ctr">
              <a:lnSpc>
                <a:spcPct val="100000"/>
              </a:lnSpc>
            </a:pPr>
            <a:r>
              <a:rPr lang="en-AU"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“I know every bird of the mountains,</a:t>
            </a:r>
          </a:p>
          <a:p>
            <a:pPr algn="ctr">
              <a:lnSpc>
                <a:spcPct val="100000"/>
              </a:lnSpc>
            </a:pPr>
            <a:r>
              <a:rPr lang="en-AU"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 everything that moves in the field is Mine.</a:t>
            </a:r>
          </a:p>
          <a:p>
            <a:pPr algn="ctr">
              <a:lnSpc>
                <a:spcPct val="100000"/>
              </a:lnSpc>
            </a:pPr>
            <a:r>
              <a:rPr lang="en-AU"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“If I were hungry I would not tell you,</a:t>
            </a:r>
          </a:p>
          <a:p>
            <a:pPr algn="ctr">
              <a:lnSpc>
                <a:spcPct val="100000"/>
              </a:lnSpc>
            </a:pPr>
            <a:r>
              <a:rPr lang="en-AU"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the world is Mine, and all it contains.</a:t>
            </a:r>
          </a:p>
          <a:p>
            <a:pPr algn="ctr">
              <a:lnSpc>
                <a:spcPct val="120000"/>
              </a:lnSpc>
            </a:pPr>
            <a:r>
              <a:rPr lang="en-AU" sz="2400" i="1" dirty="0">
                <a:solidFill>
                  <a:schemeClr val="bg1"/>
                </a:solidFill>
              </a:rPr>
              <a:t>Psalms 50:10-12</a:t>
            </a:r>
            <a:endParaRPr lang="en-US" sz="2400" i="1" dirty="0">
              <a:solidFill>
                <a:schemeClr val="bg1"/>
              </a:solidFill>
            </a:endParaRPr>
          </a:p>
        </p:txBody>
      </p:sp>
    </p:spTree>
    <p:extLst>
      <p:ext uri="{BB962C8B-B14F-4D97-AF65-F5344CB8AC3E}">
        <p14:creationId xmlns:p14="http://schemas.microsoft.com/office/powerpoint/2010/main" val="421108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FB9165-6E58-554C-9649-8FE0D106F736}"/>
              </a:ext>
            </a:extLst>
          </p:cNvPr>
          <p:cNvSpPr>
            <a:spLocks noGrp="1"/>
          </p:cNvSpPr>
          <p:nvPr>
            <p:ph type="body" sz="quarter" idx="11"/>
          </p:nvPr>
        </p:nvSpPr>
        <p:spPr>
          <a:xfrm>
            <a:off x="6646374" y="672678"/>
            <a:ext cx="5181831" cy="5064445"/>
          </a:xfrm>
        </p:spPr>
        <p:txBody>
          <a:bodyPr>
            <a:normAutofit/>
          </a:bodyPr>
          <a:lstStyle/>
          <a:p>
            <a:pPr algn="ctr">
              <a:lnSpc>
                <a:spcPct val="110000"/>
              </a:lnSpc>
              <a:spcBef>
                <a:spcPts val="0"/>
              </a:spcBef>
            </a:pPr>
            <a:r>
              <a:rPr lang="en-AU" dirty="0">
                <a:latin typeface="Open Sans Light" panose="020B0306030504020204" pitchFamily="34" charset="0"/>
                <a:ea typeface="Open Sans Light" panose="020B0306030504020204" pitchFamily="34" charset="0"/>
                <a:cs typeface="Open Sans Light" panose="020B0306030504020204" pitchFamily="34" charset="0"/>
              </a:rPr>
              <a:t>“A steward identifies himself with his master. He accepts the responsibilities of a steward, and he must act in his master's stead, doing as his master would do were he presiding. His master's interests become his. </a:t>
            </a:r>
            <a:r>
              <a:rPr lang="en-AU" b="1" dirty="0">
                <a:latin typeface="Open Sans Light" panose="020B0306030504020204" pitchFamily="34" charset="0"/>
                <a:ea typeface="Open Sans Light" panose="020B0306030504020204" pitchFamily="34" charset="0"/>
                <a:cs typeface="Open Sans Light" panose="020B0306030504020204" pitchFamily="34" charset="0"/>
              </a:rPr>
              <a:t>The position of a steward is one of dignity, because his master trusts him</a:t>
            </a:r>
            <a:r>
              <a:rPr lang="en-AU" dirty="0">
                <a:latin typeface="Open Sans Light" panose="020B0306030504020204" pitchFamily="34" charset="0"/>
                <a:ea typeface="Open Sans Light" panose="020B0306030504020204" pitchFamily="34" charset="0"/>
                <a:cs typeface="Open Sans Light" panose="020B0306030504020204" pitchFamily="34" charset="0"/>
              </a:rPr>
              <a:t>.”</a:t>
            </a:r>
          </a:p>
          <a:p>
            <a:pPr algn="ctr">
              <a:lnSpc>
                <a:spcPct val="110000"/>
              </a:lnSpc>
              <a:spcBef>
                <a:spcPts val="0"/>
              </a:spcBef>
            </a:pPr>
            <a:endParaRPr lang="en-AU" sz="800" dirty="0">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10000"/>
              </a:lnSpc>
              <a:spcBef>
                <a:spcPts val="0"/>
              </a:spcBef>
            </a:pPr>
            <a:r>
              <a:rPr lang="en-AU" sz="2000" i="1" dirty="0"/>
              <a:t>Ellen G. White, Counsels on Stewardship, 113</a:t>
            </a:r>
          </a:p>
        </p:txBody>
      </p:sp>
      <p:pic>
        <p:nvPicPr>
          <p:cNvPr id="4" name="Picture 3" descr="A picture containing text, shelf&#10;&#10;Description automatically generated">
            <a:extLst>
              <a:ext uri="{FF2B5EF4-FFF2-40B4-BE49-F238E27FC236}">
                <a16:creationId xmlns:a16="http://schemas.microsoft.com/office/drawing/2014/main" id="{19DEE566-1366-6043-AE72-2586EF38E7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79975" y="1668162"/>
            <a:ext cx="5895755" cy="3521676"/>
          </a:xfrm>
          <a:prstGeom prst="rect">
            <a:avLst/>
          </a:prstGeom>
        </p:spPr>
      </p:pic>
    </p:spTree>
    <p:extLst>
      <p:ext uri="{BB962C8B-B14F-4D97-AF65-F5344CB8AC3E}">
        <p14:creationId xmlns:p14="http://schemas.microsoft.com/office/powerpoint/2010/main" val="116791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F668DC-610C-0C4F-8034-572B21287C09}"/>
              </a:ext>
            </a:extLst>
          </p:cNvPr>
          <p:cNvSpPr>
            <a:spLocks noGrp="1"/>
          </p:cNvSpPr>
          <p:nvPr>
            <p:ph type="body" idx="1"/>
          </p:nvPr>
        </p:nvSpPr>
        <p:spPr>
          <a:xfrm>
            <a:off x="839788" y="1564788"/>
            <a:ext cx="5157787" cy="823912"/>
          </a:xfrm>
        </p:spPr>
        <p:txBody>
          <a:bodyPr/>
          <a:lstStyle/>
          <a:p>
            <a:r>
              <a:rPr lang="en-US" dirty="0"/>
              <a:t>God’s Blueprint</a:t>
            </a:r>
          </a:p>
        </p:txBody>
      </p:sp>
      <p:sp>
        <p:nvSpPr>
          <p:cNvPr id="4" name="Content Placeholder 3">
            <a:extLst>
              <a:ext uri="{FF2B5EF4-FFF2-40B4-BE49-F238E27FC236}">
                <a16:creationId xmlns:a16="http://schemas.microsoft.com/office/drawing/2014/main" id="{85D0ECCA-BED9-074F-8A3A-E99B1259F281}"/>
              </a:ext>
            </a:extLst>
          </p:cNvPr>
          <p:cNvSpPr>
            <a:spLocks noGrp="1"/>
          </p:cNvSpPr>
          <p:nvPr>
            <p:ph sz="half" idx="2"/>
          </p:nvPr>
        </p:nvSpPr>
        <p:spPr>
          <a:xfrm>
            <a:off x="839788" y="2372075"/>
            <a:ext cx="5157787" cy="3684588"/>
          </a:xfrm>
        </p:spPr>
        <p:txBody>
          <a:bodyPr>
            <a:noAutofit/>
          </a:bodyPr>
          <a:lstStyle/>
          <a:p>
            <a:pPr>
              <a:lnSpc>
                <a:spcPct val="100000"/>
              </a:lnSpc>
              <a:spcBef>
                <a:spcPts val="600"/>
              </a:spcBef>
            </a:pPr>
            <a:r>
              <a:rPr lang="en-US" sz="2000" dirty="0">
                <a:latin typeface="Helvetica" pitchFamily="2" charset="0"/>
              </a:rPr>
              <a:t>All good gifts, including my income and assets, come from God.</a:t>
            </a:r>
          </a:p>
          <a:p>
            <a:pPr>
              <a:lnSpc>
                <a:spcPct val="100000"/>
              </a:lnSpc>
              <a:spcBef>
                <a:spcPts val="600"/>
              </a:spcBef>
            </a:pPr>
            <a:r>
              <a:rPr lang="en-US" sz="2000" dirty="0">
                <a:latin typeface="Helvetica" pitchFamily="2" charset="0"/>
              </a:rPr>
              <a:t>All that I am or can be belongs to God.</a:t>
            </a:r>
          </a:p>
          <a:p>
            <a:pPr>
              <a:lnSpc>
                <a:spcPct val="100000"/>
              </a:lnSpc>
              <a:spcBef>
                <a:spcPts val="600"/>
              </a:spcBef>
            </a:pPr>
            <a:r>
              <a:rPr lang="en-US" sz="2000" dirty="0">
                <a:latin typeface="Helvetica" pitchFamily="2" charset="0"/>
              </a:rPr>
              <a:t>God has entrusted me to care for and grow the material gifts He has given me.</a:t>
            </a:r>
          </a:p>
          <a:p>
            <a:pPr>
              <a:lnSpc>
                <a:spcPct val="100000"/>
              </a:lnSpc>
              <a:spcBef>
                <a:spcPts val="600"/>
              </a:spcBef>
            </a:pPr>
            <a:r>
              <a:rPr lang="en-US" sz="2000" dirty="0">
                <a:latin typeface="Helvetica" pitchFamily="2" charset="0"/>
              </a:rPr>
              <a:t>Money can very easily become an idol.</a:t>
            </a:r>
          </a:p>
          <a:p>
            <a:pPr>
              <a:lnSpc>
                <a:spcPct val="100000"/>
              </a:lnSpc>
              <a:spcBef>
                <a:spcPts val="600"/>
              </a:spcBef>
            </a:pPr>
            <a:r>
              <a:rPr lang="en-US" sz="2000" dirty="0">
                <a:latin typeface="Helvetica" pitchFamily="2" charset="0"/>
              </a:rPr>
              <a:t>I cannot serve God and money.</a:t>
            </a:r>
          </a:p>
          <a:p>
            <a:pPr>
              <a:lnSpc>
                <a:spcPct val="100000"/>
              </a:lnSpc>
              <a:spcBef>
                <a:spcPts val="600"/>
              </a:spcBef>
            </a:pPr>
            <a:r>
              <a:rPr lang="en-US" sz="2000" dirty="0">
                <a:latin typeface="Helvetica" pitchFamily="2" charset="0"/>
              </a:rPr>
              <a:t>When I return a faithful 10% tithe and systematic, sacrificial offerings God will bless me, guaranteed.</a:t>
            </a:r>
          </a:p>
        </p:txBody>
      </p:sp>
      <p:sp>
        <p:nvSpPr>
          <p:cNvPr id="5" name="Text Placeholder 4">
            <a:extLst>
              <a:ext uri="{FF2B5EF4-FFF2-40B4-BE49-F238E27FC236}">
                <a16:creationId xmlns:a16="http://schemas.microsoft.com/office/drawing/2014/main" id="{25C8B1EF-1F5A-0549-AEFB-4E145A59F0CC}"/>
              </a:ext>
            </a:extLst>
          </p:cNvPr>
          <p:cNvSpPr>
            <a:spLocks noGrp="1"/>
          </p:cNvSpPr>
          <p:nvPr>
            <p:ph type="body" sz="quarter" idx="3"/>
          </p:nvPr>
        </p:nvSpPr>
        <p:spPr>
          <a:xfrm>
            <a:off x="6172200" y="1564788"/>
            <a:ext cx="5183188" cy="823912"/>
          </a:xfrm>
        </p:spPr>
        <p:txBody>
          <a:bodyPr/>
          <a:lstStyle/>
          <a:p>
            <a:r>
              <a:rPr lang="en-US" dirty="0"/>
              <a:t>Satan’s Counterfeit</a:t>
            </a:r>
          </a:p>
        </p:txBody>
      </p:sp>
      <p:sp>
        <p:nvSpPr>
          <p:cNvPr id="6" name="Content Placeholder 5">
            <a:extLst>
              <a:ext uri="{FF2B5EF4-FFF2-40B4-BE49-F238E27FC236}">
                <a16:creationId xmlns:a16="http://schemas.microsoft.com/office/drawing/2014/main" id="{B2C4325C-F5ED-5E4E-A5A3-0B3F6991031C}"/>
              </a:ext>
            </a:extLst>
          </p:cNvPr>
          <p:cNvSpPr>
            <a:spLocks noGrp="1"/>
          </p:cNvSpPr>
          <p:nvPr>
            <p:ph sz="quarter" idx="4"/>
          </p:nvPr>
        </p:nvSpPr>
        <p:spPr>
          <a:xfrm>
            <a:off x="6172200" y="2372075"/>
            <a:ext cx="5552768" cy="3684588"/>
          </a:xfrm>
        </p:spPr>
        <p:txBody>
          <a:bodyPr>
            <a:noAutofit/>
          </a:bodyPr>
          <a:lstStyle/>
          <a:p>
            <a:pPr>
              <a:lnSpc>
                <a:spcPct val="100000"/>
              </a:lnSpc>
              <a:spcBef>
                <a:spcPts val="600"/>
              </a:spcBef>
            </a:pPr>
            <a:r>
              <a:rPr lang="en-US" sz="2000" dirty="0">
                <a:latin typeface="Helvetica" pitchFamily="2" charset="0"/>
              </a:rPr>
              <a:t>I work hard for every cent, so I get to choose what to do with it, not God.</a:t>
            </a:r>
          </a:p>
          <a:p>
            <a:pPr>
              <a:lnSpc>
                <a:spcPct val="100000"/>
              </a:lnSpc>
              <a:spcBef>
                <a:spcPts val="600"/>
              </a:spcBef>
            </a:pPr>
            <a:r>
              <a:rPr lang="en-US" sz="2000" dirty="0">
                <a:latin typeface="Helvetica" pitchFamily="2" charset="0"/>
              </a:rPr>
              <a:t>My ability to earn money is to be used to increase my comfort and my lifestyle.</a:t>
            </a:r>
          </a:p>
          <a:p>
            <a:pPr>
              <a:lnSpc>
                <a:spcPct val="100000"/>
              </a:lnSpc>
              <a:spcBef>
                <a:spcPts val="600"/>
              </a:spcBef>
            </a:pPr>
            <a:r>
              <a:rPr lang="en-US" sz="2000" dirty="0">
                <a:latin typeface="Helvetica" pitchFamily="2" charset="0"/>
              </a:rPr>
              <a:t>God’s word doesn’t give clear advice on where I should return my tithe to.</a:t>
            </a:r>
          </a:p>
          <a:p>
            <a:pPr>
              <a:lnSpc>
                <a:spcPct val="100000"/>
              </a:lnSpc>
              <a:spcBef>
                <a:spcPts val="600"/>
              </a:spcBef>
            </a:pPr>
            <a:r>
              <a:rPr lang="en-US" sz="2000" dirty="0">
                <a:latin typeface="Helvetica" pitchFamily="2" charset="0"/>
              </a:rPr>
              <a:t>I can focus all my time and energy on making and spending money as long as I pay tithe.</a:t>
            </a:r>
          </a:p>
          <a:p>
            <a:pPr>
              <a:lnSpc>
                <a:spcPct val="100000"/>
              </a:lnSpc>
              <a:spcBef>
                <a:spcPts val="600"/>
              </a:spcBef>
            </a:pPr>
            <a:r>
              <a:rPr lang="en-US" sz="2000" dirty="0">
                <a:latin typeface="Helvetica" pitchFamily="2" charset="0"/>
              </a:rPr>
              <a:t>A dollar is a dollar so God can’t possibly make the 90% go as far, or further, than the 100%.</a:t>
            </a:r>
          </a:p>
        </p:txBody>
      </p:sp>
      <p:pic>
        <p:nvPicPr>
          <p:cNvPr id="12" name="Picture 11" descr="Text&#10;&#10;Description automatically generated with low confidence">
            <a:extLst>
              <a:ext uri="{FF2B5EF4-FFF2-40B4-BE49-F238E27FC236}">
                <a16:creationId xmlns:a16="http://schemas.microsoft.com/office/drawing/2014/main" id="{4AD6A4D9-AE41-AA4B-BA39-6DDB3457643E}"/>
              </a:ext>
            </a:extLst>
          </p:cNvPr>
          <p:cNvPicPr>
            <a:picLocks noChangeAspect="1"/>
          </p:cNvPicPr>
          <p:nvPr/>
        </p:nvPicPr>
        <p:blipFill>
          <a:blip r:embed="rId3"/>
          <a:stretch>
            <a:fillRect/>
          </a:stretch>
        </p:blipFill>
        <p:spPr>
          <a:xfrm>
            <a:off x="547124" y="176980"/>
            <a:ext cx="6083300" cy="2082800"/>
          </a:xfrm>
          <a:prstGeom prst="rect">
            <a:avLst/>
          </a:prstGeom>
        </p:spPr>
      </p:pic>
    </p:spTree>
    <p:extLst>
      <p:ext uri="{BB962C8B-B14F-4D97-AF65-F5344CB8AC3E}">
        <p14:creationId xmlns:p14="http://schemas.microsoft.com/office/powerpoint/2010/main" val="405671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55F959-AA9B-164B-B115-50DC3C866377}"/>
              </a:ext>
            </a:extLst>
          </p:cNvPr>
          <p:cNvSpPr>
            <a:spLocks noGrp="1"/>
          </p:cNvSpPr>
          <p:nvPr>
            <p:ph sz="half" idx="2"/>
          </p:nvPr>
        </p:nvSpPr>
        <p:spPr>
          <a:xfrm>
            <a:off x="2334066" y="1885244"/>
            <a:ext cx="7523868" cy="3409245"/>
          </a:xfrm>
        </p:spPr>
        <p:txBody>
          <a:bodyPr>
            <a:noAutofit/>
          </a:bodyPr>
          <a:lstStyle/>
          <a:p>
            <a:pPr algn="ctr">
              <a:lnSpc>
                <a:spcPct val="100000"/>
              </a:lnSpc>
            </a:pPr>
            <a:r>
              <a:rPr lang="en-US" sz="2400" dirty="0">
                <a:solidFill>
                  <a:schemeClr val="bg1"/>
                </a:solidFill>
              </a:rPr>
              <a:t>“But this I say: He who sows sparingly will also reap sparingly, and he who sows bountifully will also reap bountifully. So let each one give as he purposes in his heart, not grudgingly or of necessity; for God loves a cheerful giver. And God is able to make all grace abound toward you, that you, always having all sufficiency in all things, may have an abundance for every good work.”</a:t>
            </a:r>
          </a:p>
          <a:p>
            <a:pPr algn="ctr">
              <a:lnSpc>
                <a:spcPct val="120000"/>
              </a:lnSpc>
            </a:pPr>
            <a:r>
              <a:rPr lang="en-US" sz="2000" i="1" dirty="0">
                <a:solidFill>
                  <a:schemeClr val="bg1"/>
                </a:solidFill>
              </a:rPr>
              <a:t>2 Corinthians 9:6-8 (NLT)</a:t>
            </a:r>
          </a:p>
        </p:txBody>
      </p:sp>
    </p:spTree>
    <p:extLst>
      <p:ext uri="{BB962C8B-B14F-4D97-AF65-F5344CB8AC3E}">
        <p14:creationId xmlns:p14="http://schemas.microsoft.com/office/powerpoint/2010/main" val="1714212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BCC8B-D13A-674E-AA65-1F89D64630C6}"/>
              </a:ext>
            </a:extLst>
          </p:cNvPr>
          <p:cNvSpPr>
            <a:spLocks noGrp="1"/>
          </p:cNvSpPr>
          <p:nvPr>
            <p:ph sz="half" idx="2"/>
          </p:nvPr>
        </p:nvSpPr>
        <p:spPr>
          <a:xfrm>
            <a:off x="3488058" y="1724377"/>
            <a:ext cx="5215883" cy="3409245"/>
          </a:xfrm>
        </p:spPr>
        <p:txBody>
          <a:bodyPr>
            <a:normAutofit/>
          </a:bodyPr>
          <a:lstStyle/>
          <a:p>
            <a:pPr algn="ctr">
              <a:lnSpc>
                <a:spcPct val="120000"/>
              </a:lnSpc>
            </a:pPr>
            <a:r>
              <a:rPr lang="en-AU"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Where am I supposed to return my tithe to?</a:t>
            </a:r>
            <a:endParaRPr lang="en-US" i="1" dirty="0">
              <a:solidFill>
                <a:schemeClr val="bg1"/>
              </a:solidFill>
            </a:endParaRPr>
          </a:p>
        </p:txBody>
      </p:sp>
    </p:spTree>
    <p:extLst>
      <p:ext uri="{BB962C8B-B14F-4D97-AF65-F5344CB8AC3E}">
        <p14:creationId xmlns:p14="http://schemas.microsoft.com/office/powerpoint/2010/main" val="112579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55F959-AA9B-164B-B115-50DC3C866377}"/>
              </a:ext>
            </a:extLst>
          </p:cNvPr>
          <p:cNvSpPr>
            <a:spLocks noGrp="1"/>
          </p:cNvSpPr>
          <p:nvPr>
            <p:ph sz="half" idx="2"/>
          </p:nvPr>
        </p:nvSpPr>
        <p:spPr>
          <a:xfrm>
            <a:off x="2283542" y="1874249"/>
            <a:ext cx="7624915" cy="3409245"/>
          </a:xfrm>
        </p:spPr>
        <p:txBody>
          <a:bodyPr>
            <a:normAutofit/>
          </a:bodyPr>
          <a:lstStyle/>
          <a:p>
            <a:pPr algn="ctr">
              <a:lnSpc>
                <a:spcPct val="120000"/>
              </a:lnSpc>
            </a:pPr>
            <a:r>
              <a:rPr lang="en-US" dirty="0">
                <a:solidFill>
                  <a:schemeClr val="bg1"/>
                </a:solidFill>
              </a:rPr>
              <a:t>“Bring </a:t>
            </a:r>
            <a:r>
              <a:rPr lang="en-US" u="sng" dirty="0">
                <a:solidFill>
                  <a:schemeClr val="bg1"/>
                </a:solidFill>
              </a:rPr>
              <a:t>the full tithe</a:t>
            </a:r>
            <a:r>
              <a:rPr lang="en-US" dirty="0">
                <a:solidFill>
                  <a:schemeClr val="bg1"/>
                </a:solidFill>
              </a:rPr>
              <a:t> into the </a:t>
            </a:r>
            <a:r>
              <a:rPr lang="en-US" u="sng" dirty="0">
                <a:solidFill>
                  <a:schemeClr val="bg1"/>
                </a:solidFill>
              </a:rPr>
              <a:t>storehouse</a:t>
            </a:r>
            <a:r>
              <a:rPr lang="en-US" dirty="0">
                <a:solidFill>
                  <a:schemeClr val="bg1"/>
                </a:solidFill>
              </a:rPr>
              <a:t>,</a:t>
            </a:r>
          </a:p>
          <a:p>
            <a:pPr algn="ctr">
              <a:lnSpc>
                <a:spcPct val="120000"/>
              </a:lnSpc>
            </a:pPr>
            <a:r>
              <a:rPr lang="en-US" dirty="0">
                <a:solidFill>
                  <a:schemeClr val="bg1"/>
                </a:solidFill>
              </a:rPr>
              <a:t>that there may be food in my house”</a:t>
            </a:r>
          </a:p>
          <a:p>
            <a:pPr algn="ctr">
              <a:lnSpc>
                <a:spcPct val="120000"/>
              </a:lnSpc>
            </a:pPr>
            <a:endParaRPr lang="en-US" sz="500" dirty="0">
              <a:solidFill>
                <a:schemeClr val="bg1"/>
              </a:solidFill>
            </a:endParaRPr>
          </a:p>
          <a:p>
            <a:pPr algn="ctr">
              <a:lnSpc>
                <a:spcPct val="120000"/>
              </a:lnSpc>
            </a:pPr>
            <a:r>
              <a:rPr lang="en-US" sz="2000" i="1" dirty="0">
                <a:solidFill>
                  <a:schemeClr val="bg1"/>
                </a:solidFill>
              </a:rPr>
              <a:t>Malachi 3:10 (NIV)</a:t>
            </a:r>
          </a:p>
        </p:txBody>
      </p:sp>
    </p:spTree>
    <p:extLst>
      <p:ext uri="{BB962C8B-B14F-4D97-AF65-F5344CB8AC3E}">
        <p14:creationId xmlns:p14="http://schemas.microsoft.com/office/powerpoint/2010/main" val="187051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2B94-DE0B-1247-B13F-A57418A53311}"/>
              </a:ext>
            </a:extLst>
          </p:cNvPr>
          <p:cNvSpPr>
            <a:spLocks noGrp="1"/>
          </p:cNvSpPr>
          <p:nvPr>
            <p:ph type="title"/>
          </p:nvPr>
        </p:nvSpPr>
        <p:spPr>
          <a:xfrm>
            <a:off x="1316182" y="284854"/>
            <a:ext cx="10037618" cy="759340"/>
          </a:xfrm>
        </p:spPr>
        <p:txBody>
          <a:bodyPr>
            <a:normAutofit fontScale="90000"/>
          </a:bodyPr>
          <a:lstStyle/>
          <a:p>
            <a:r>
              <a:rPr lang="en-US" sz="3200" b="1" dirty="0"/>
              <a:t>Why should we </a:t>
            </a:r>
            <a:r>
              <a:rPr lang="en-US" sz="3200" b="1" dirty="0">
                <a:solidFill>
                  <a:schemeClr val="tx1"/>
                </a:solidFill>
              </a:rPr>
              <a:t>encourage</a:t>
            </a:r>
            <a:r>
              <a:rPr lang="en-US" sz="3200" b="1" dirty="0">
                <a:solidFill>
                  <a:srgbClr val="FF0000"/>
                </a:solidFill>
              </a:rPr>
              <a:t> </a:t>
            </a:r>
            <a:r>
              <a:rPr lang="en-US" sz="3200" b="1" dirty="0"/>
              <a:t>Grateful Living? </a:t>
            </a:r>
            <a:r>
              <a:rPr lang="en-US" sz="1800" dirty="0">
                <a:solidFill>
                  <a:srgbClr val="00B050"/>
                </a:solidFill>
              </a:rPr>
              <a:t>(Delete this slide before presenting! </a:t>
            </a:r>
            <a:r>
              <a:rPr lang="en-US" sz="1800" dirty="0">
                <a:solidFill>
                  <a:srgbClr val="00B050"/>
                </a:solidFill>
                <a:sym typeface="Wingdings" pitchFamily="2" charset="2"/>
              </a:rPr>
              <a:t>)</a:t>
            </a:r>
            <a:endParaRPr lang="en-US" sz="1800" dirty="0">
              <a:solidFill>
                <a:srgbClr val="00B050"/>
              </a:solidFill>
            </a:endParaRPr>
          </a:p>
        </p:txBody>
      </p:sp>
      <p:sp>
        <p:nvSpPr>
          <p:cNvPr id="3" name="Content Placeholder 2">
            <a:extLst>
              <a:ext uri="{FF2B5EF4-FFF2-40B4-BE49-F238E27FC236}">
                <a16:creationId xmlns:a16="http://schemas.microsoft.com/office/drawing/2014/main" id="{D5D20086-420A-EE4A-B651-8B62B0A97EB4}"/>
              </a:ext>
            </a:extLst>
          </p:cNvPr>
          <p:cNvSpPr>
            <a:spLocks noGrp="1"/>
          </p:cNvSpPr>
          <p:nvPr>
            <p:ph idx="1"/>
          </p:nvPr>
        </p:nvSpPr>
        <p:spPr>
          <a:xfrm>
            <a:off x="1316182" y="991942"/>
            <a:ext cx="9395361" cy="4698852"/>
          </a:xfrm>
        </p:spPr>
        <p:txBody>
          <a:bodyPr>
            <a:normAutofit lnSpcReduction="10000"/>
          </a:bodyPr>
          <a:lstStyle/>
          <a:p>
            <a:r>
              <a:rPr lang="en-AU" sz="1400" b="1" dirty="0">
                <a:solidFill>
                  <a:schemeClr val="tx1"/>
                </a:solidFill>
              </a:rPr>
              <a:t>Because an ‘attitude of gratitude’ is good for us, and it’s God will! </a:t>
            </a:r>
            <a:r>
              <a:rPr lang="en-AU" sz="1400" dirty="0">
                <a:solidFill>
                  <a:schemeClr val="tx1"/>
                </a:solidFill>
              </a:rPr>
              <a:t>(1 Thess. 5:16-18; Prov. 17:22; Eph. 5:20; 2 Cor. 4:15)</a:t>
            </a:r>
          </a:p>
          <a:p>
            <a:r>
              <a:rPr lang="en-AU" sz="1400" dirty="0">
                <a:solidFill>
                  <a:schemeClr val="tx1"/>
                </a:solidFill>
              </a:rPr>
              <a:t>This series of Grateful Living messages falls under the category of what we often call ‘stewardship’—managing the things that God gives us—but for many listeners these messages will open up a whole new way of living abundantly (John 10:10).</a:t>
            </a:r>
          </a:p>
          <a:p>
            <a:r>
              <a:rPr lang="en-AU" sz="1400" dirty="0">
                <a:solidFill>
                  <a:schemeClr val="tx1"/>
                </a:solidFill>
              </a:rPr>
              <a:t>You see, it’s simple, yet profound. </a:t>
            </a:r>
            <a:r>
              <a:rPr lang="en-AU" sz="1400" b="1" dirty="0">
                <a:solidFill>
                  <a:schemeClr val="tx1"/>
                </a:solidFill>
              </a:rPr>
              <a:t>God is love, and because he loves he gives </a:t>
            </a:r>
            <a:r>
              <a:rPr lang="en-AU" sz="1400" dirty="0">
                <a:solidFill>
                  <a:schemeClr val="tx1"/>
                </a:solidFill>
              </a:rPr>
              <a:t>(see John 3:16). God calls us to be faithful stewards of His love by loving Him and </a:t>
            </a:r>
            <a:r>
              <a:rPr lang="en-AU" sz="1400" i="1" dirty="0">
                <a:solidFill>
                  <a:schemeClr val="tx1"/>
                </a:solidFill>
              </a:rPr>
              <a:t>giving</a:t>
            </a:r>
            <a:r>
              <a:rPr lang="en-AU" sz="1400" dirty="0">
                <a:solidFill>
                  <a:schemeClr val="tx1"/>
                </a:solidFill>
              </a:rPr>
              <a:t> His love to others. We do this by sharing </a:t>
            </a:r>
            <a:r>
              <a:rPr lang="en-AU" sz="1400" i="1" dirty="0">
                <a:solidFill>
                  <a:schemeClr val="tx1"/>
                </a:solidFill>
              </a:rPr>
              <a:t>all</a:t>
            </a:r>
            <a:r>
              <a:rPr lang="en-AU" sz="1400" dirty="0">
                <a:solidFill>
                  <a:schemeClr val="tx1"/>
                </a:solidFill>
              </a:rPr>
              <a:t> that we have and are.</a:t>
            </a:r>
          </a:p>
          <a:p>
            <a:pPr algn="ctr"/>
            <a:r>
              <a:rPr lang="en-AU" sz="1600" b="1" i="1" dirty="0">
                <a:solidFill>
                  <a:schemeClr val="tx1"/>
                </a:solidFill>
              </a:rPr>
              <a:t>The very heart and foundation of stewardship isn’t money, it’s love.</a:t>
            </a:r>
          </a:p>
          <a:p>
            <a:r>
              <a:rPr lang="en-AU" sz="1400" dirty="0">
                <a:solidFill>
                  <a:schemeClr val="tx1"/>
                </a:solidFill>
              </a:rPr>
              <a:t>At it’s very essence, </a:t>
            </a:r>
            <a:r>
              <a:rPr lang="en-AU" sz="1400" b="1" dirty="0">
                <a:solidFill>
                  <a:schemeClr val="tx1"/>
                </a:solidFill>
              </a:rPr>
              <a:t>Faithful Stewardship = Loving God and people with </a:t>
            </a:r>
            <a:r>
              <a:rPr lang="en-AU" sz="1400" b="1" i="1" dirty="0">
                <a:solidFill>
                  <a:schemeClr val="tx1"/>
                </a:solidFill>
              </a:rPr>
              <a:t>all</a:t>
            </a:r>
            <a:r>
              <a:rPr lang="en-AU" sz="1400" b="1" dirty="0">
                <a:solidFill>
                  <a:schemeClr val="tx1"/>
                </a:solidFill>
              </a:rPr>
              <a:t> we have and all we are</a:t>
            </a:r>
            <a:r>
              <a:rPr lang="en-AU" sz="1400" dirty="0">
                <a:solidFill>
                  <a:schemeClr val="tx1"/>
                </a:solidFill>
              </a:rPr>
              <a:t>. We are to love God and people with everything, with our 8 T’s—Time, Talents Testimony, Temple, Treasure, Territory, Tribe and God’s Truth.</a:t>
            </a:r>
          </a:p>
          <a:p>
            <a:r>
              <a:rPr lang="en-AU" sz="1400" dirty="0">
                <a:solidFill>
                  <a:schemeClr val="tx1"/>
                </a:solidFill>
              </a:rPr>
              <a:t>In the book </a:t>
            </a:r>
            <a:r>
              <a:rPr lang="en-AU" sz="1400" i="1" dirty="0">
                <a:solidFill>
                  <a:schemeClr val="tx1"/>
                </a:solidFill>
              </a:rPr>
              <a:t>Counsels on Stewardship </a:t>
            </a:r>
            <a:r>
              <a:rPr lang="en-AU" sz="1400" dirty="0">
                <a:solidFill>
                  <a:schemeClr val="tx1"/>
                </a:solidFill>
              </a:rPr>
              <a:t>by Ellen G. White, the word ‘love’ is used 36 times in just the first 18 pages! Love is the foundation of stewardship.</a:t>
            </a:r>
          </a:p>
          <a:p>
            <a:r>
              <a:rPr lang="en-AU" sz="1400" dirty="0">
                <a:solidFill>
                  <a:schemeClr val="tx1"/>
                </a:solidFill>
              </a:rPr>
              <a:t>When we understand God’s love we live gratefully. </a:t>
            </a:r>
            <a:r>
              <a:rPr lang="en-AU" sz="1400" b="1" dirty="0">
                <a:solidFill>
                  <a:schemeClr val="tx1"/>
                </a:solidFill>
              </a:rPr>
              <a:t>Grateful Living is about whole-of-life giving</a:t>
            </a:r>
            <a:r>
              <a:rPr lang="en-AU" sz="1400" dirty="0">
                <a:solidFill>
                  <a:schemeClr val="tx1"/>
                </a:solidFill>
              </a:rPr>
              <a:t>. God gives to us so that we can give to others. “And God is able to make </a:t>
            </a:r>
            <a:r>
              <a:rPr lang="en-AU" sz="1400" i="1" dirty="0">
                <a:solidFill>
                  <a:schemeClr val="tx1"/>
                </a:solidFill>
              </a:rPr>
              <a:t>all</a:t>
            </a:r>
            <a:r>
              <a:rPr lang="en-AU" sz="1400" dirty="0">
                <a:solidFill>
                  <a:schemeClr val="tx1"/>
                </a:solidFill>
              </a:rPr>
              <a:t> grace abound to you, so that in </a:t>
            </a:r>
            <a:r>
              <a:rPr lang="en-AU" sz="1400" i="1" dirty="0">
                <a:solidFill>
                  <a:schemeClr val="tx1"/>
                </a:solidFill>
              </a:rPr>
              <a:t>all</a:t>
            </a:r>
            <a:r>
              <a:rPr lang="en-AU" sz="1400" dirty="0">
                <a:solidFill>
                  <a:schemeClr val="tx1"/>
                </a:solidFill>
              </a:rPr>
              <a:t> things at </a:t>
            </a:r>
            <a:r>
              <a:rPr lang="en-AU" sz="1400" i="1" dirty="0">
                <a:solidFill>
                  <a:schemeClr val="tx1"/>
                </a:solidFill>
              </a:rPr>
              <a:t>all</a:t>
            </a:r>
            <a:r>
              <a:rPr lang="en-AU" sz="1400" dirty="0">
                <a:solidFill>
                  <a:schemeClr val="tx1"/>
                </a:solidFill>
              </a:rPr>
              <a:t> times having </a:t>
            </a:r>
            <a:r>
              <a:rPr lang="en-AU" sz="1400" i="1" dirty="0">
                <a:solidFill>
                  <a:schemeClr val="tx1"/>
                </a:solidFill>
              </a:rPr>
              <a:t>all</a:t>
            </a:r>
            <a:r>
              <a:rPr lang="en-AU" sz="1400" dirty="0">
                <a:solidFill>
                  <a:schemeClr val="tx1"/>
                </a:solidFill>
              </a:rPr>
              <a:t> that you need you will abound in </a:t>
            </a:r>
            <a:r>
              <a:rPr lang="en-AU" sz="1400" i="1" dirty="0">
                <a:solidFill>
                  <a:schemeClr val="tx1"/>
                </a:solidFill>
              </a:rPr>
              <a:t>every</a:t>
            </a:r>
            <a:r>
              <a:rPr lang="en-AU" sz="1400" dirty="0">
                <a:solidFill>
                  <a:schemeClr val="tx1"/>
                </a:solidFill>
              </a:rPr>
              <a:t> good work.” </a:t>
            </a:r>
            <a:r>
              <a:rPr lang="en-AU" sz="1400" i="1" dirty="0">
                <a:solidFill>
                  <a:schemeClr val="tx1"/>
                </a:solidFill>
              </a:rPr>
              <a:t>(2 Corinthians 9:8)</a:t>
            </a:r>
          </a:p>
          <a:p>
            <a:r>
              <a:rPr lang="en-AU" sz="1400" dirty="0">
                <a:solidFill>
                  <a:schemeClr val="tx1"/>
                </a:solidFill>
              </a:rPr>
              <a:t>The gospel calls for a whole new way of living, grateful living, and it places love at the centre. When we love like God loves, “when we love the world as He has loved it, then for us His mission is accomplished. We are fitted for heaven; for we have heaven in our hearts.” </a:t>
            </a:r>
            <a:r>
              <a:rPr lang="en-AU" sz="1400" i="1" dirty="0">
                <a:solidFill>
                  <a:schemeClr val="tx1"/>
                </a:solidFill>
              </a:rPr>
              <a:t>(Ellen G. White, The Desire of Ages, p. 641)</a:t>
            </a:r>
          </a:p>
          <a:p>
            <a:r>
              <a:rPr lang="en-AU" sz="1400" dirty="0">
                <a:solidFill>
                  <a:schemeClr val="tx1"/>
                </a:solidFill>
              </a:rPr>
              <a:t>So, is this </a:t>
            </a:r>
            <a:r>
              <a:rPr lang="en-AU" sz="1400" i="1" dirty="0">
                <a:solidFill>
                  <a:schemeClr val="tx1"/>
                </a:solidFill>
              </a:rPr>
              <a:t>8 Pillars of Grateful Living</a:t>
            </a:r>
            <a:r>
              <a:rPr lang="en-AU" sz="1400" dirty="0">
                <a:solidFill>
                  <a:schemeClr val="tx1"/>
                </a:solidFill>
              </a:rPr>
              <a:t> really a stewardship series? Yes, because </a:t>
            </a:r>
            <a:r>
              <a:rPr lang="en-AU" sz="1400" b="1" dirty="0">
                <a:solidFill>
                  <a:schemeClr val="tx1"/>
                </a:solidFill>
              </a:rPr>
              <a:t>grateful living leads to cheerful giving</a:t>
            </a:r>
            <a:r>
              <a:rPr lang="en-AU" sz="1400" dirty="0">
                <a:solidFill>
                  <a:schemeClr val="tx1"/>
                </a:solidFill>
              </a:rPr>
              <a:t>, not only more faithful tithing and generous, systematic offerings, but </a:t>
            </a:r>
            <a:r>
              <a:rPr lang="en-AU" sz="1400" i="1" dirty="0">
                <a:solidFill>
                  <a:schemeClr val="tx1"/>
                </a:solidFill>
              </a:rPr>
              <a:t>whole-of-life </a:t>
            </a:r>
            <a:r>
              <a:rPr lang="en-AU" sz="1400" dirty="0">
                <a:solidFill>
                  <a:schemeClr val="tx1"/>
                </a:solidFill>
              </a:rPr>
              <a:t>giving, and that’s what God invites us to experience.</a:t>
            </a:r>
          </a:p>
          <a:p>
            <a:pPr algn="ctr"/>
            <a:r>
              <a:rPr lang="en-AU" sz="1600" b="1" i="1" dirty="0">
                <a:solidFill>
                  <a:schemeClr val="tx1"/>
                </a:solidFill>
              </a:rPr>
              <a:t>Welcome!</a:t>
            </a:r>
            <a:r>
              <a:rPr lang="en-AU" sz="1600" b="1" dirty="0">
                <a:solidFill>
                  <a:schemeClr val="tx1"/>
                </a:solidFill>
              </a:rPr>
              <a:t> to a whole new level of Christ-centred abundant living.</a:t>
            </a:r>
          </a:p>
        </p:txBody>
      </p:sp>
    </p:spTree>
    <p:extLst>
      <p:ext uri="{BB962C8B-B14F-4D97-AF65-F5344CB8AC3E}">
        <p14:creationId xmlns:p14="http://schemas.microsoft.com/office/powerpoint/2010/main" val="3761931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324F95-C868-0C4E-B7CE-744C035113E6}"/>
              </a:ext>
            </a:extLst>
          </p:cNvPr>
          <p:cNvSpPr>
            <a:spLocks noGrp="1"/>
          </p:cNvSpPr>
          <p:nvPr>
            <p:ph type="body" sz="half" idx="2"/>
          </p:nvPr>
        </p:nvSpPr>
        <p:spPr>
          <a:xfrm>
            <a:off x="752853" y="1254003"/>
            <a:ext cx="5810179" cy="3705727"/>
          </a:xfrm>
        </p:spPr>
        <p:txBody>
          <a:bodyPr>
            <a:noAutofit/>
          </a:bodyPr>
          <a:lstStyle/>
          <a:p>
            <a:pPr algn="ctr"/>
            <a:r>
              <a:rPr lang="en-US" sz="2800" b="1" dirty="0">
                <a:solidFill>
                  <a:schemeClr val="accent6">
                    <a:lumMod val="25000"/>
                  </a:schemeClr>
                </a:solidFill>
                <a:latin typeface="Helvetica" pitchFamily="2" charset="0"/>
              </a:rPr>
              <a:t>WHERE DO WE</a:t>
            </a:r>
          </a:p>
          <a:p>
            <a:pPr algn="ctr"/>
            <a:r>
              <a:rPr lang="en-US" sz="2800" b="1" dirty="0">
                <a:solidFill>
                  <a:schemeClr val="accent6">
                    <a:lumMod val="25000"/>
                  </a:schemeClr>
                </a:solidFill>
                <a:latin typeface="Helvetica" pitchFamily="2" charset="0"/>
              </a:rPr>
              <a:t>BRING OUR TITHE?</a:t>
            </a:r>
          </a:p>
          <a:p>
            <a:pPr algn="ctr"/>
            <a:r>
              <a:rPr lang="en-US" sz="2800" dirty="0">
                <a:solidFill>
                  <a:schemeClr val="accent6">
                    <a:lumMod val="25000"/>
                  </a:schemeClr>
                </a:solidFill>
                <a:latin typeface="Helvetica" pitchFamily="2" charset="0"/>
              </a:rPr>
              <a:t>In Search of the Storehouse</a:t>
            </a:r>
          </a:p>
          <a:p>
            <a:pPr algn="ctr"/>
            <a:r>
              <a:rPr lang="en-US" sz="2400" i="1" dirty="0">
                <a:solidFill>
                  <a:schemeClr val="accent6">
                    <a:lumMod val="25000"/>
                  </a:schemeClr>
                </a:solidFill>
                <a:latin typeface="Helvetica" pitchFamily="2" charset="0"/>
              </a:rPr>
              <a:t>by G. Edward Reid</a:t>
            </a:r>
          </a:p>
          <a:p>
            <a:pPr algn="ctr"/>
            <a:endParaRPr lang="en-US" sz="2800" dirty="0">
              <a:solidFill>
                <a:schemeClr val="accent6">
                  <a:lumMod val="25000"/>
                </a:schemeClr>
              </a:solidFill>
              <a:latin typeface="Helvetica" pitchFamily="2" charset="0"/>
            </a:endParaRPr>
          </a:p>
          <a:p>
            <a:pPr algn="ctr"/>
            <a:r>
              <a:rPr lang="en-US" sz="2800" dirty="0">
                <a:solidFill>
                  <a:schemeClr val="accent6">
                    <a:lumMod val="25000"/>
                  </a:schemeClr>
                </a:solidFill>
                <a:latin typeface="Helvetica" pitchFamily="2" charset="0"/>
              </a:rPr>
              <a:t>Download your free PDF copy at:</a:t>
            </a:r>
          </a:p>
          <a:p>
            <a:pPr algn="ctr"/>
            <a:r>
              <a:rPr lang="en-US" sz="2800" b="1" dirty="0">
                <a:solidFill>
                  <a:schemeClr val="accent6">
                    <a:lumMod val="25000"/>
                  </a:schemeClr>
                </a:solidFill>
                <a:latin typeface="Helvetica" pitchFamily="2" charset="0"/>
              </a:rPr>
              <a:t>stewardship.adventist.org/books</a:t>
            </a:r>
          </a:p>
          <a:p>
            <a:pPr algn="ctr"/>
            <a:endParaRPr lang="en-US" sz="2800" dirty="0">
              <a:solidFill>
                <a:schemeClr val="accent6">
                  <a:lumMod val="25000"/>
                </a:schemeClr>
              </a:solidFill>
              <a:latin typeface="Helvetica" pitchFamily="2" charset="0"/>
            </a:endParaRPr>
          </a:p>
        </p:txBody>
      </p:sp>
      <p:pic>
        <p:nvPicPr>
          <p:cNvPr id="10" name="Picture 9" descr="Text&#10;&#10;Description automatically generated">
            <a:extLst>
              <a:ext uri="{FF2B5EF4-FFF2-40B4-BE49-F238E27FC236}">
                <a16:creationId xmlns:a16="http://schemas.microsoft.com/office/drawing/2014/main" id="{C33ACC42-C76E-AB44-A36A-6C42DE082F56}"/>
              </a:ext>
            </a:extLst>
          </p:cNvPr>
          <p:cNvPicPr>
            <a:picLocks noChangeAspect="1"/>
          </p:cNvPicPr>
          <p:nvPr/>
        </p:nvPicPr>
        <p:blipFill>
          <a:blip r:embed="rId2"/>
          <a:stretch>
            <a:fillRect/>
          </a:stretch>
        </p:blipFill>
        <p:spPr>
          <a:xfrm>
            <a:off x="7170901" y="228600"/>
            <a:ext cx="4523874" cy="6400800"/>
          </a:xfrm>
          <a:prstGeom prst="rect">
            <a:avLst/>
          </a:prstGeom>
        </p:spPr>
      </p:pic>
    </p:spTree>
    <p:extLst>
      <p:ext uri="{BB962C8B-B14F-4D97-AF65-F5344CB8AC3E}">
        <p14:creationId xmlns:p14="http://schemas.microsoft.com/office/powerpoint/2010/main" val="419119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car, outdoor, parked&#10;&#10;Description automatically generated">
            <a:extLst>
              <a:ext uri="{FF2B5EF4-FFF2-40B4-BE49-F238E27FC236}">
                <a16:creationId xmlns:a16="http://schemas.microsoft.com/office/drawing/2014/main" id="{7E21C761-5BCE-5842-9FC1-050D52C9821A}"/>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1749269" y="955352"/>
            <a:ext cx="8693461" cy="4947296"/>
          </a:xfrm>
        </p:spPr>
      </p:pic>
      <p:sp>
        <p:nvSpPr>
          <p:cNvPr id="7" name="TextBox 6">
            <a:extLst>
              <a:ext uri="{FF2B5EF4-FFF2-40B4-BE49-F238E27FC236}">
                <a16:creationId xmlns:a16="http://schemas.microsoft.com/office/drawing/2014/main" id="{4078556E-3C81-2C4C-B789-12DD6C81D531}"/>
              </a:ext>
            </a:extLst>
          </p:cNvPr>
          <p:cNvSpPr txBox="1"/>
          <p:nvPr/>
        </p:nvSpPr>
        <p:spPr>
          <a:xfrm rot="-60000">
            <a:off x="4156215" y="2178369"/>
            <a:ext cx="5488273" cy="1377056"/>
          </a:xfrm>
          <a:prstGeom prst="rect">
            <a:avLst/>
          </a:prstGeom>
          <a:solidFill>
            <a:schemeClr val="bg1">
              <a:lumMod val="95000"/>
            </a:schemeClr>
          </a:solidFill>
        </p:spPr>
        <p:txBody>
          <a:bodyPr wrap="square" rtlCol="0">
            <a:noAutofit/>
          </a:bodyPr>
          <a:lstStyle/>
          <a:p>
            <a:pPr algn="ctr"/>
            <a:r>
              <a:rPr lang="en-US" sz="4000" dirty="0">
                <a:latin typeface="Baskerville" panose="02020502070401020303" pitchFamily="18" charset="0"/>
                <a:ea typeface="Baskerville" panose="02020502070401020303" pitchFamily="18" charset="0"/>
              </a:rPr>
              <a:t>TITHE if you love Jesus.</a:t>
            </a:r>
          </a:p>
          <a:p>
            <a:pPr algn="ctr"/>
            <a:r>
              <a:rPr lang="en-US" sz="4000" dirty="0">
                <a:latin typeface="Baskerville" panose="02020502070401020303" pitchFamily="18" charset="0"/>
                <a:ea typeface="Baskerville" panose="02020502070401020303" pitchFamily="18" charset="0"/>
              </a:rPr>
              <a:t>Anyone can HONK!</a:t>
            </a:r>
          </a:p>
        </p:txBody>
      </p:sp>
    </p:spTree>
    <p:extLst>
      <p:ext uri="{BB962C8B-B14F-4D97-AF65-F5344CB8AC3E}">
        <p14:creationId xmlns:p14="http://schemas.microsoft.com/office/powerpoint/2010/main" val="167668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9A53592-BC39-E44A-B3FD-56086988F6D8}"/>
              </a:ext>
            </a:extLst>
          </p:cNvPr>
          <p:cNvSpPr txBox="1">
            <a:spLocks/>
          </p:cNvSpPr>
          <p:nvPr/>
        </p:nvSpPr>
        <p:spPr>
          <a:xfrm>
            <a:off x="1719362" y="690624"/>
            <a:ext cx="9917115" cy="53267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solidFill>
                  <a:schemeClr val="tx1"/>
                </a:solidFill>
                <a:latin typeface="Helvetica" pitchFamily="2" charset="0"/>
                <a:ea typeface="Open Sans Light" panose="020B0306030504020204" pitchFamily="34" charset="0"/>
                <a:cs typeface="Open Sans Light" panose="020B0306030504020204" pitchFamily="34" charset="0"/>
              </a:rPr>
              <a:t>MY CHOICE TO RETURN TITHE &amp; OFFERINGS</a:t>
            </a:r>
          </a:p>
          <a:p>
            <a:pPr marL="0" indent="0">
              <a:buNone/>
            </a:pPr>
            <a:r>
              <a:rPr lang="en-AU" b="1" dirty="0">
                <a:solidFill>
                  <a:schemeClr val="tx1"/>
                </a:solidFill>
                <a:latin typeface="Helvetica" pitchFamily="2" charset="0"/>
                <a:ea typeface="Open Sans Light" panose="020B0306030504020204" pitchFamily="34" charset="0"/>
                <a:cs typeface="Open Sans Light" panose="020B0306030504020204" pitchFamily="34" charset="0"/>
              </a:rPr>
              <a:t>TO GOD’S STOREHOUSE SAYS:</a:t>
            </a:r>
          </a:p>
          <a:p>
            <a:pPr marL="0" indent="0">
              <a:buNone/>
            </a:pPr>
            <a:endParaRPr lang="en-AU" sz="1000" dirty="0">
              <a:solidFill>
                <a:schemeClr val="tx1"/>
              </a:solidFill>
              <a:latin typeface="Helvetica" pitchFamily="2" charset="0"/>
              <a:ea typeface="Open Sans Light" panose="020B0306030504020204" pitchFamily="34" charset="0"/>
              <a:cs typeface="Open Sans Light" panose="020B0306030504020204" pitchFamily="34" charset="0"/>
            </a:endParaRPr>
          </a:p>
          <a:p>
            <a:pPr marL="457200" indent="-457200">
              <a:lnSpc>
                <a:spcPct val="100000"/>
              </a:lnSpc>
              <a:buFont typeface="+mj-lt"/>
              <a:buAutoNum type="arabicPeriod"/>
            </a:pPr>
            <a:r>
              <a:rPr lang="en-AU" sz="2400" dirty="0">
                <a:solidFill>
                  <a:schemeClr val="tx1"/>
                </a:solidFill>
                <a:latin typeface="Helvetica" pitchFamily="2" charset="0"/>
                <a:ea typeface="Open Sans Light" panose="020B0306030504020204" pitchFamily="34" charset="0"/>
                <a:cs typeface="Open Sans Light" panose="020B0306030504020204" pitchFamily="34" charset="0"/>
              </a:rPr>
              <a:t>I am GRATEFUL for everything God has done and will do for me.</a:t>
            </a:r>
          </a:p>
          <a:p>
            <a:pPr marL="457200" indent="-457200">
              <a:lnSpc>
                <a:spcPct val="100000"/>
              </a:lnSpc>
              <a:buFont typeface="+mj-lt"/>
              <a:buAutoNum type="arabicPeriod"/>
            </a:pPr>
            <a:r>
              <a:rPr lang="en-AU" sz="2400" dirty="0">
                <a:solidFill>
                  <a:schemeClr val="tx1"/>
                </a:solidFill>
                <a:latin typeface="Helvetica" pitchFamily="2" charset="0"/>
              </a:rPr>
              <a:t>I RECOGNISE that God is the owner of everything in my life.</a:t>
            </a:r>
          </a:p>
          <a:p>
            <a:pPr marL="457200" indent="-457200">
              <a:lnSpc>
                <a:spcPct val="100000"/>
              </a:lnSpc>
              <a:buFont typeface="+mj-lt"/>
              <a:buAutoNum type="arabicPeriod"/>
            </a:pPr>
            <a:r>
              <a:rPr lang="en-AU" sz="2400" dirty="0">
                <a:solidFill>
                  <a:schemeClr val="tx1"/>
                </a:solidFill>
                <a:latin typeface="Helvetica" pitchFamily="2" charset="0"/>
              </a:rPr>
              <a:t>I TRUST that God is my Provider and my </a:t>
            </a:r>
            <a:r>
              <a:rPr lang="en-AU" sz="2400" dirty="0" err="1">
                <a:solidFill>
                  <a:schemeClr val="tx1"/>
                </a:solidFill>
                <a:latin typeface="Helvetica" pitchFamily="2" charset="0"/>
              </a:rPr>
              <a:t>Sustainer</a:t>
            </a:r>
            <a:r>
              <a:rPr lang="en-AU" sz="2400" dirty="0">
                <a:solidFill>
                  <a:schemeClr val="tx1"/>
                </a:solidFill>
                <a:latin typeface="Helvetica" pitchFamily="2" charset="0"/>
              </a:rPr>
              <a:t>, so I will not lack anything when I trust Him with my tithe &amp; offerings.</a:t>
            </a:r>
          </a:p>
          <a:p>
            <a:pPr marL="457200" indent="-457200">
              <a:lnSpc>
                <a:spcPct val="100000"/>
              </a:lnSpc>
              <a:buFont typeface="+mj-lt"/>
              <a:buAutoNum type="arabicPeriod"/>
            </a:pPr>
            <a:r>
              <a:rPr lang="en-AU" sz="2400" dirty="0">
                <a:solidFill>
                  <a:schemeClr val="tx1"/>
                </a:solidFill>
                <a:latin typeface="Helvetica" pitchFamily="2" charset="0"/>
              </a:rPr>
              <a:t>I TRUST in God’s Word completely, even with my money.</a:t>
            </a:r>
          </a:p>
          <a:p>
            <a:pPr marL="457200" indent="-457200">
              <a:lnSpc>
                <a:spcPct val="100000"/>
              </a:lnSpc>
              <a:buFont typeface="+mj-lt"/>
              <a:buAutoNum type="arabicPeriod"/>
            </a:pPr>
            <a:r>
              <a:rPr lang="en-AU" sz="2400" dirty="0">
                <a:solidFill>
                  <a:schemeClr val="tx1"/>
                </a:solidFill>
                <a:latin typeface="Helvetica" pitchFamily="2" charset="0"/>
              </a:rPr>
              <a:t>Money is NO LONGER an idol for me.</a:t>
            </a:r>
          </a:p>
          <a:p>
            <a:pPr marL="457200" indent="-457200">
              <a:lnSpc>
                <a:spcPct val="100000"/>
              </a:lnSpc>
              <a:buFont typeface="+mj-lt"/>
              <a:buAutoNum type="arabicPeriod"/>
            </a:pPr>
            <a:r>
              <a:rPr lang="en-AU" sz="2400" dirty="0">
                <a:solidFill>
                  <a:schemeClr val="tx1"/>
                </a:solidFill>
                <a:latin typeface="Helvetica" pitchFamily="2" charset="0"/>
              </a:rPr>
              <a:t>God’s cause is worthy of my SACRIFICE.</a:t>
            </a:r>
          </a:p>
          <a:p>
            <a:pPr marL="457200" indent="-457200">
              <a:buFont typeface="+mj-lt"/>
              <a:buAutoNum type="arabicPeriod"/>
            </a:pPr>
            <a:endParaRPr lang="en-AU" sz="2400" i="1" dirty="0">
              <a:solidFill>
                <a:schemeClr val="tx1"/>
              </a:solidFill>
              <a:latin typeface="Helvetica" pitchFamily="2" charset="0"/>
            </a:endParaRPr>
          </a:p>
        </p:txBody>
      </p:sp>
    </p:spTree>
    <p:extLst>
      <p:ext uri="{BB962C8B-B14F-4D97-AF65-F5344CB8AC3E}">
        <p14:creationId xmlns:p14="http://schemas.microsoft.com/office/powerpoint/2010/main" val="337636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BCC8B-D13A-674E-AA65-1F89D64630C6}"/>
              </a:ext>
            </a:extLst>
          </p:cNvPr>
          <p:cNvSpPr>
            <a:spLocks noGrp="1"/>
          </p:cNvSpPr>
          <p:nvPr>
            <p:ph sz="half" idx="2"/>
          </p:nvPr>
        </p:nvSpPr>
        <p:spPr>
          <a:xfrm>
            <a:off x="3250172" y="1724377"/>
            <a:ext cx="5691655" cy="3409245"/>
          </a:xfrm>
        </p:spPr>
        <p:txBody>
          <a:bodyPr>
            <a:normAutofit/>
          </a:bodyPr>
          <a:lstStyle/>
          <a:p>
            <a:pPr algn="ctr">
              <a:lnSpc>
                <a:spcPct val="120000"/>
              </a:lnSpc>
            </a:pPr>
            <a:r>
              <a:rPr lang="en-AU" sz="3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But what if I don’t trust church administrators?</a:t>
            </a:r>
            <a:endParaRPr lang="en-US" i="1" dirty="0">
              <a:solidFill>
                <a:schemeClr val="bg1"/>
              </a:solidFill>
            </a:endParaRPr>
          </a:p>
        </p:txBody>
      </p:sp>
    </p:spTree>
    <p:extLst>
      <p:ext uri="{BB962C8B-B14F-4D97-AF65-F5344CB8AC3E}">
        <p14:creationId xmlns:p14="http://schemas.microsoft.com/office/powerpoint/2010/main" val="1544437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BCC8B-D13A-674E-AA65-1F89D64630C6}"/>
              </a:ext>
            </a:extLst>
          </p:cNvPr>
          <p:cNvSpPr>
            <a:spLocks noGrp="1"/>
          </p:cNvSpPr>
          <p:nvPr>
            <p:ph sz="half" idx="2"/>
          </p:nvPr>
        </p:nvSpPr>
        <p:spPr>
          <a:xfrm>
            <a:off x="2145955" y="1875519"/>
            <a:ext cx="7900090" cy="3409245"/>
          </a:xfrm>
        </p:spPr>
        <p:txBody>
          <a:bodyPr>
            <a:normAutofit/>
          </a:bodyPr>
          <a:lstStyle/>
          <a:p>
            <a:pPr algn="ctr">
              <a:lnSpc>
                <a:spcPct val="120000"/>
              </a:lnSpc>
            </a:pPr>
            <a:r>
              <a:rPr lang="en-AU" sz="3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Is the church system worthy of trust?</a:t>
            </a:r>
            <a:endParaRPr lang="en-US" i="1" dirty="0">
              <a:solidFill>
                <a:schemeClr val="bg1"/>
              </a:solidFill>
            </a:endParaRPr>
          </a:p>
        </p:txBody>
      </p:sp>
    </p:spTree>
    <p:extLst>
      <p:ext uri="{BB962C8B-B14F-4D97-AF65-F5344CB8AC3E}">
        <p14:creationId xmlns:p14="http://schemas.microsoft.com/office/powerpoint/2010/main" val="3359264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FB9165-6E58-554C-9649-8FE0D106F736}"/>
              </a:ext>
            </a:extLst>
          </p:cNvPr>
          <p:cNvSpPr>
            <a:spLocks noGrp="1"/>
          </p:cNvSpPr>
          <p:nvPr>
            <p:ph type="body" sz="quarter" idx="11"/>
          </p:nvPr>
        </p:nvSpPr>
        <p:spPr>
          <a:xfrm>
            <a:off x="6964489" y="1135463"/>
            <a:ext cx="4589080" cy="4999866"/>
          </a:xfrm>
        </p:spPr>
        <p:txBody>
          <a:bodyPr>
            <a:normAutofit fontScale="77500" lnSpcReduction="20000"/>
          </a:bodyPr>
          <a:lstStyle/>
          <a:p>
            <a:pPr algn="ctr">
              <a:lnSpc>
                <a:spcPct val="120000"/>
              </a:lnSpc>
              <a:spcBef>
                <a:spcPts val="0"/>
              </a:spcBef>
            </a:pPr>
            <a:r>
              <a:rPr lang="en-US" dirty="0">
                <a:solidFill>
                  <a:schemeClr val="tx1"/>
                </a:solidFill>
                <a:latin typeface="Helvetica" pitchFamily="2" charset="0"/>
              </a:rPr>
              <a:t>Mr. Edison da Silva – The Auditor who decided to join the church.</a:t>
            </a:r>
          </a:p>
          <a:p>
            <a:pPr algn="ctr">
              <a:lnSpc>
                <a:spcPct val="120000"/>
              </a:lnSpc>
              <a:spcBef>
                <a:spcPts val="0"/>
              </a:spcBef>
            </a:pPr>
            <a:endParaRPr lang="en-AU" dirty="0">
              <a:latin typeface="Helvetica" pitchFamily="2" charset="0"/>
              <a:ea typeface="Open Sans Light" panose="020B0306030504020204" pitchFamily="34" charset="0"/>
              <a:cs typeface="Open Sans Light" panose="020B0306030504020204" pitchFamily="34" charset="0"/>
            </a:endParaRPr>
          </a:p>
          <a:p>
            <a:pPr algn="ctr">
              <a:lnSpc>
                <a:spcPct val="120000"/>
              </a:lnSpc>
              <a:spcBef>
                <a:spcPts val="0"/>
              </a:spcBef>
            </a:pPr>
            <a:r>
              <a:rPr lang="en-AU" dirty="0">
                <a:latin typeface="Helvetica" pitchFamily="2" charset="0"/>
              </a:rPr>
              <a:t>After contracting as an external auditor for several Adventist institutions over 15 years, he said:</a:t>
            </a:r>
            <a:br>
              <a:rPr lang="en-AU" dirty="0">
                <a:latin typeface="Helvetica" pitchFamily="2" charset="0"/>
              </a:rPr>
            </a:br>
            <a:br>
              <a:rPr lang="en-AU" dirty="0">
                <a:latin typeface="Helvetica" pitchFamily="2" charset="0"/>
              </a:rPr>
            </a:br>
            <a:r>
              <a:rPr lang="en-AU" b="1" dirty="0">
                <a:latin typeface="Helvetica" pitchFamily="2" charset="0"/>
              </a:rPr>
              <a:t>“The Seventh-day Adventist Church has a sound structure, and it is an organization that carries its operations with openness and accountability.”</a:t>
            </a:r>
          </a:p>
        </p:txBody>
      </p:sp>
      <p:pic>
        <p:nvPicPr>
          <p:cNvPr id="4" name="Picture 3">
            <a:extLst>
              <a:ext uri="{FF2B5EF4-FFF2-40B4-BE49-F238E27FC236}">
                <a16:creationId xmlns:a16="http://schemas.microsoft.com/office/drawing/2014/main" id="{1D790048-1AA5-CA0B-EE4F-FDA6555777F3}"/>
              </a:ext>
            </a:extLst>
          </p:cNvPr>
          <p:cNvPicPr>
            <a:picLocks noChangeAspect="1"/>
          </p:cNvPicPr>
          <p:nvPr/>
        </p:nvPicPr>
        <p:blipFill rotWithShape="1">
          <a:blip r:embed="rId3"/>
          <a:srcRect l="25444" r="31105" b="-1"/>
          <a:stretch/>
        </p:blipFill>
        <p:spPr>
          <a:xfrm>
            <a:off x="638431" y="58667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99071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BCC8B-D13A-674E-AA65-1F89D64630C6}"/>
              </a:ext>
            </a:extLst>
          </p:cNvPr>
          <p:cNvSpPr>
            <a:spLocks noGrp="1"/>
          </p:cNvSpPr>
          <p:nvPr>
            <p:ph sz="half" idx="2"/>
          </p:nvPr>
        </p:nvSpPr>
        <p:spPr>
          <a:xfrm>
            <a:off x="2453278" y="1895182"/>
            <a:ext cx="7285444" cy="3409245"/>
          </a:xfrm>
        </p:spPr>
        <p:txBody>
          <a:bodyPr>
            <a:noAutofit/>
          </a:bodyPr>
          <a:lstStyle/>
          <a:p>
            <a:pPr algn="ctr">
              <a:lnSpc>
                <a:spcPct val="100000"/>
              </a:lnSpc>
            </a:pPr>
            <a:r>
              <a:rPr lang="en-AU" sz="2000" dirty="0">
                <a:solidFill>
                  <a:schemeClr val="bg1"/>
                </a:solidFill>
                <a:latin typeface="Helvetica" pitchFamily="2" charset="0"/>
                <a:ea typeface="Open Sans Light" panose="020B0306030504020204" pitchFamily="34" charset="0"/>
                <a:cs typeface="Open Sans Light" panose="020B0306030504020204" pitchFamily="34" charset="0"/>
              </a:rPr>
              <a:t>"And Jesus sat down opposite the treasury, and began observing how the people were putting money into the treasury; and many rich people were putting in large sums. A poor widow came and put in two small copper coins, which amount to a cent.</a:t>
            </a:r>
          </a:p>
          <a:p>
            <a:pPr algn="ctr">
              <a:lnSpc>
                <a:spcPct val="100000"/>
              </a:lnSpc>
            </a:pPr>
            <a:r>
              <a:rPr lang="en-AU" sz="2000" dirty="0">
                <a:solidFill>
                  <a:schemeClr val="bg1"/>
                </a:solidFill>
                <a:latin typeface="Helvetica" pitchFamily="2" charset="0"/>
                <a:ea typeface="Open Sans Light" panose="020B0306030504020204" pitchFamily="34" charset="0"/>
                <a:cs typeface="Open Sans Light" panose="020B0306030504020204" pitchFamily="34" charset="0"/>
              </a:rPr>
              <a:t>Calling His disciples to Him, He said to them, “Truly I say to you, this poor widow put in more than all the contributors to the treasury; for they all put in out of their surplus, but she, out of her poverty, put in all she owned, all she had to live on.”</a:t>
            </a:r>
          </a:p>
          <a:p>
            <a:pPr algn="ctr">
              <a:lnSpc>
                <a:spcPct val="100000"/>
              </a:lnSpc>
            </a:pPr>
            <a:r>
              <a:rPr lang="en-AU" sz="1800" i="1" dirty="0">
                <a:solidFill>
                  <a:schemeClr val="bg1"/>
                </a:solidFill>
                <a:latin typeface="Helvetica" pitchFamily="2" charset="0"/>
                <a:ea typeface="Open Sans Light" panose="020B0306030504020204" pitchFamily="34" charset="0"/>
                <a:cs typeface="Open Sans Light" panose="020B0306030504020204" pitchFamily="34" charset="0"/>
              </a:rPr>
              <a:t>Mark 12:41-44</a:t>
            </a:r>
          </a:p>
        </p:txBody>
      </p:sp>
    </p:spTree>
    <p:extLst>
      <p:ext uri="{BB962C8B-B14F-4D97-AF65-F5344CB8AC3E}">
        <p14:creationId xmlns:p14="http://schemas.microsoft.com/office/powerpoint/2010/main" val="3942925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4CFB45-B2F2-AB47-8001-18506645BC83}"/>
              </a:ext>
            </a:extLst>
          </p:cNvPr>
          <p:cNvSpPr>
            <a:spLocks noGrp="1"/>
          </p:cNvSpPr>
          <p:nvPr>
            <p:ph sz="half" idx="2"/>
          </p:nvPr>
        </p:nvSpPr>
        <p:spPr>
          <a:xfrm>
            <a:off x="2912165" y="1885244"/>
            <a:ext cx="6367670" cy="3409245"/>
          </a:xfrm>
        </p:spPr>
        <p:txBody>
          <a:bodyPr/>
          <a:lstStyle/>
          <a:p>
            <a:pPr algn="ctr"/>
            <a:r>
              <a:rPr lang="en-AU"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Tithes and offerings are an act of worship, and our </a:t>
            </a:r>
            <a:r>
              <a:rPr lang="en-AU" sz="3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responsibility before God</a:t>
            </a:r>
            <a:r>
              <a:rPr lang="en-AU"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finishes when our ‘two mites’ drop into the bottom of the treasury box.</a:t>
            </a:r>
            <a:endParaRPr lang="en-AU" sz="2400" b="1" dirty="0">
              <a:solidFill>
                <a:schemeClr val="bg1"/>
              </a:solidFill>
            </a:endParaRPr>
          </a:p>
        </p:txBody>
      </p:sp>
    </p:spTree>
    <p:extLst>
      <p:ext uri="{BB962C8B-B14F-4D97-AF65-F5344CB8AC3E}">
        <p14:creationId xmlns:p14="http://schemas.microsoft.com/office/powerpoint/2010/main" val="1747358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BCC8B-D13A-674E-AA65-1F89D64630C6}"/>
              </a:ext>
            </a:extLst>
          </p:cNvPr>
          <p:cNvSpPr>
            <a:spLocks noGrp="1"/>
          </p:cNvSpPr>
          <p:nvPr>
            <p:ph sz="half" idx="2"/>
          </p:nvPr>
        </p:nvSpPr>
        <p:spPr>
          <a:xfrm>
            <a:off x="2453278" y="1724377"/>
            <a:ext cx="7285444" cy="3409245"/>
          </a:xfrm>
        </p:spPr>
        <p:txBody>
          <a:bodyPr>
            <a:normAutofit/>
          </a:bodyPr>
          <a:lstStyle/>
          <a:p>
            <a:pPr algn="ctr">
              <a:lnSpc>
                <a:spcPct val="120000"/>
              </a:lnSpc>
            </a:pPr>
            <a:r>
              <a:rPr lang="en-AU" sz="3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But what if I decide to not return my tithe and offerings through the Biblical channels?</a:t>
            </a:r>
            <a:endParaRPr lang="en-US" i="1" dirty="0">
              <a:solidFill>
                <a:schemeClr val="bg1"/>
              </a:solidFill>
            </a:endParaRPr>
          </a:p>
        </p:txBody>
      </p:sp>
    </p:spTree>
    <p:extLst>
      <p:ext uri="{BB962C8B-B14F-4D97-AF65-F5344CB8AC3E}">
        <p14:creationId xmlns:p14="http://schemas.microsoft.com/office/powerpoint/2010/main" val="177838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5BCC8B-D13A-674E-AA65-1F89D64630C6}"/>
              </a:ext>
            </a:extLst>
          </p:cNvPr>
          <p:cNvSpPr>
            <a:spLocks noGrp="1"/>
          </p:cNvSpPr>
          <p:nvPr>
            <p:ph sz="half" idx="2"/>
          </p:nvPr>
        </p:nvSpPr>
        <p:spPr>
          <a:xfrm>
            <a:off x="2750639" y="1878249"/>
            <a:ext cx="6690722" cy="3409245"/>
          </a:xfrm>
        </p:spPr>
        <p:txBody>
          <a:bodyPr>
            <a:noAutofit/>
          </a:bodyPr>
          <a:lstStyle/>
          <a:p>
            <a:pPr algn="ctr">
              <a:lnSpc>
                <a:spcPct val="120000"/>
              </a:lnSpc>
            </a:pPr>
            <a:r>
              <a:rPr lang="en-AU"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“Will a man rob God? Yet you are robbing Me! But you say, ‘How have we robbed You?’ In tithes and offerings.</a:t>
            </a:r>
          </a:p>
          <a:p>
            <a:pPr algn="ctr">
              <a:lnSpc>
                <a:spcPct val="120000"/>
              </a:lnSpc>
            </a:pPr>
            <a:r>
              <a:rPr lang="en-AU"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“You are cursed with a curse, for you are robbing Me, the whole nation of you!</a:t>
            </a:r>
          </a:p>
          <a:p>
            <a:pPr algn="ctr">
              <a:lnSpc>
                <a:spcPct val="120000"/>
              </a:lnSpc>
            </a:pPr>
            <a:r>
              <a:rPr lang="en-AU"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Malachi 3:8-9</a:t>
            </a:r>
          </a:p>
        </p:txBody>
      </p:sp>
    </p:spTree>
    <p:extLst>
      <p:ext uri="{BB962C8B-B14F-4D97-AF65-F5344CB8AC3E}">
        <p14:creationId xmlns:p14="http://schemas.microsoft.com/office/powerpoint/2010/main" val="91650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20086-420A-EE4A-B651-8B62B0A97EB4}"/>
              </a:ext>
            </a:extLst>
          </p:cNvPr>
          <p:cNvSpPr>
            <a:spLocks noGrp="1"/>
          </p:cNvSpPr>
          <p:nvPr>
            <p:ph idx="1"/>
          </p:nvPr>
        </p:nvSpPr>
        <p:spPr>
          <a:xfrm>
            <a:off x="1316182" y="1820202"/>
            <a:ext cx="10037618" cy="4334739"/>
          </a:xfrm>
        </p:spPr>
        <p:txBody>
          <a:bodyPr>
            <a:normAutofit/>
          </a:bodyPr>
          <a:lstStyle/>
          <a:p>
            <a:r>
              <a:rPr lang="en-AU" sz="2400" b="1" dirty="0">
                <a:solidFill>
                  <a:schemeClr val="tx1"/>
                </a:solidFill>
              </a:rPr>
              <a:t>Key Scriptures</a:t>
            </a:r>
            <a:r>
              <a:rPr lang="en-AU" sz="2400" dirty="0">
                <a:solidFill>
                  <a:schemeClr val="tx1"/>
                </a:solidFill>
              </a:rPr>
              <a:t>: Matthew 6:19-21; Malachi 3:10-12; 2 Corinthians 9:6-8</a:t>
            </a:r>
            <a:endParaRPr lang="en-AU" sz="2400" i="1" dirty="0">
              <a:solidFill>
                <a:schemeClr val="tx1"/>
              </a:solidFill>
            </a:endParaRPr>
          </a:p>
          <a:p>
            <a:r>
              <a:rPr lang="en-AU" sz="2400" b="1" dirty="0">
                <a:solidFill>
                  <a:schemeClr val="tx1"/>
                </a:solidFill>
              </a:rPr>
              <a:t>Key EGW Writings: </a:t>
            </a:r>
            <a:r>
              <a:rPr lang="en-AU" sz="2400" dirty="0">
                <a:solidFill>
                  <a:schemeClr val="tx1"/>
                </a:solidFill>
              </a:rPr>
              <a:t>Counsels of Stewardship (Covers the full spectrum of topics related to managing our material blessings for God’s glory.)</a:t>
            </a:r>
          </a:p>
          <a:p>
            <a:r>
              <a:rPr lang="en-AU" sz="2400" b="1" dirty="0">
                <a:solidFill>
                  <a:schemeClr val="tx1"/>
                </a:solidFill>
              </a:rPr>
              <a:t>Extra Videos on Tithing</a:t>
            </a:r>
            <a:r>
              <a:rPr lang="en-AU" sz="2400" dirty="0">
                <a:solidFill>
                  <a:schemeClr val="tx1"/>
                </a:solidFill>
              </a:rPr>
              <a:t>: </a:t>
            </a:r>
            <a:r>
              <a:rPr lang="en-AU" sz="1800" dirty="0">
                <a:solidFill>
                  <a:schemeClr val="tx1"/>
                </a:solidFill>
                <a:hlinkClick r:id="rId2">
                  <a:extLst>
                    <a:ext uri="{A12FA001-AC4F-418D-AE19-62706E023703}">
                      <ahyp:hlinkClr xmlns:ahyp="http://schemas.microsoft.com/office/drawing/2018/hyperlinkcolor" val="tx"/>
                    </a:ext>
                  </a:extLst>
                </a:hlinkClick>
              </a:rPr>
              <a:t>https://disciple.org.au/resources/god-first-tithe-video-series/</a:t>
            </a:r>
            <a:r>
              <a:rPr lang="en-AU" sz="1800" dirty="0">
                <a:solidFill>
                  <a:schemeClr val="tx1"/>
                </a:solidFill>
              </a:rPr>
              <a:t> </a:t>
            </a:r>
          </a:p>
          <a:p>
            <a:r>
              <a:rPr lang="en-AU" sz="2400" b="1" dirty="0">
                <a:solidFill>
                  <a:schemeClr val="tx1"/>
                </a:solidFill>
              </a:rPr>
              <a:t>Goal</a:t>
            </a:r>
            <a:r>
              <a:rPr lang="en-AU" sz="2400" dirty="0">
                <a:solidFill>
                  <a:schemeClr val="tx1"/>
                </a:solidFill>
              </a:rPr>
              <a:t>: Encouraging and inspiring people to invest their God-given material blessings for God’s kingdom.</a:t>
            </a:r>
          </a:p>
          <a:p>
            <a:r>
              <a:rPr lang="en-US" sz="2400" b="1" dirty="0">
                <a:solidFill>
                  <a:schemeClr val="tx1"/>
                </a:solidFill>
              </a:rPr>
              <a:t>Interview Idea</a:t>
            </a:r>
            <a:r>
              <a:rPr lang="en-US" sz="2400" dirty="0">
                <a:solidFill>
                  <a:schemeClr val="tx1"/>
                </a:solidFill>
              </a:rPr>
              <a:t>: Is there a person in your church or wider community who you can interview (maybe even by phone or Zoom) about investing God’s material blessings in building His kingdom?</a:t>
            </a:r>
          </a:p>
        </p:txBody>
      </p:sp>
      <p:sp>
        <p:nvSpPr>
          <p:cNvPr id="6" name="Title 1">
            <a:extLst>
              <a:ext uri="{FF2B5EF4-FFF2-40B4-BE49-F238E27FC236}">
                <a16:creationId xmlns:a16="http://schemas.microsoft.com/office/drawing/2014/main" id="{070B1FA5-746A-7541-BFD4-AC4588711F38}"/>
              </a:ext>
            </a:extLst>
          </p:cNvPr>
          <p:cNvSpPr>
            <a:spLocks noGrp="1"/>
          </p:cNvSpPr>
          <p:nvPr>
            <p:ph type="title"/>
          </p:nvPr>
        </p:nvSpPr>
        <p:spPr>
          <a:xfrm>
            <a:off x="1316182" y="941595"/>
            <a:ext cx="10037618" cy="759340"/>
          </a:xfrm>
        </p:spPr>
        <p:txBody>
          <a:bodyPr>
            <a:normAutofit fontScale="90000"/>
          </a:bodyPr>
          <a:lstStyle/>
          <a:p>
            <a:r>
              <a:rPr lang="en-US" sz="3100" b="1" dirty="0"/>
              <a:t>Grateful Living Topic: TREASURE</a:t>
            </a:r>
            <a:br>
              <a:rPr lang="en-US" sz="4800" b="1" dirty="0"/>
            </a:br>
            <a:br>
              <a:rPr lang="en-US" sz="1800" b="1" dirty="0"/>
            </a:br>
            <a:r>
              <a:rPr lang="en-US" sz="3100" b="1" i="1" dirty="0"/>
              <a:t>Message Overview </a:t>
            </a:r>
            <a:r>
              <a:rPr lang="en-US" sz="1800" dirty="0">
                <a:solidFill>
                  <a:srgbClr val="00B050"/>
                </a:solidFill>
              </a:rPr>
              <a:t>(Delete this slide before presenting! </a:t>
            </a:r>
            <a:r>
              <a:rPr lang="en-US" sz="1800" dirty="0">
                <a:solidFill>
                  <a:srgbClr val="00B050"/>
                </a:solidFill>
                <a:sym typeface="Wingdings" pitchFamily="2" charset="2"/>
              </a:rPr>
              <a:t>)</a:t>
            </a:r>
            <a:endParaRPr lang="en-US" sz="1800" dirty="0">
              <a:solidFill>
                <a:srgbClr val="00B050"/>
              </a:solidFill>
            </a:endParaRPr>
          </a:p>
        </p:txBody>
      </p:sp>
    </p:spTree>
    <p:extLst>
      <p:ext uri="{BB962C8B-B14F-4D97-AF65-F5344CB8AC3E}">
        <p14:creationId xmlns:p14="http://schemas.microsoft.com/office/powerpoint/2010/main" val="167015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55F959-AA9B-164B-B115-50DC3C866377}"/>
              </a:ext>
            </a:extLst>
          </p:cNvPr>
          <p:cNvSpPr>
            <a:spLocks noGrp="1"/>
          </p:cNvSpPr>
          <p:nvPr>
            <p:ph sz="half" idx="2"/>
          </p:nvPr>
        </p:nvSpPr>
        <p:spPr>
          <a:xfrm>
            <a:off x="2218648" y="1885244"/>
            <a:ext cx="7754703" cy="3409245"/>
          </a:xfrm>
        </p:spPr>
        <p:txBody>
          <a:bodyPr>
            <a:noAutofit/>
          </a:bodyPr>
          <a:lstStyle/>
          <a:p>
            <a:pPr algn="ctr">
              <a:lnSpc>
                <a:spcPct val="120000"/>
              </a:lnSpc>
            </a:pPr>
            <a:r>
              <a:rPr lang="en-US" sz="2400" dirty="0">
                <a:solidFill>
                  <a:schemeClr val="bg1"/>
                </a:solidFill>
              </a:rPr>
              <a:t>“Bring the all the tithes into the storehouse, so that there may be food in My house, and </a:t>
            </a:r>
            <a:r>
              <a:rPr lang="en-US" sz="2400" b="1" dirty="0">
                <a:solidFill>
                  <a:schemeClr val="bg1"/>
                </a:solidFill>
              </a:rPr>
              <a:t>test Me now </a:t>
            </a:r>
            <a:r>
              <a:rPr lang="en-US" sz="2400" dirty="0">
                <a:solidFill>
                  <a:schemeClr val="bg1"/>
                </a:solidFill>
              </a:rPr>
              <a:t>in this,” says the Lord of hosts, “if I will not open for you the windows of heaven and pour out for you  such blessing that there will not be room enough to receive it.”</a:t>
            </a:r>
          </a:p>
          <a:p>
            <a:pPr algn="ctr">
              <a:lnSpc>
                <a:spcPct val="120000"/>
              </a:lnSpc>
            </a:pPr>
            <a:r>
              <a:rPr lang="en-US" sz="2400" i="1" dirty="0">
                <a:solidFill>
                  <a:schemeClr val="bg1"/>
                </a:solidFill>
              </a:rPr>
              <a:t>Malachi 3:10 (NKJV)</a:t>
            </a:r>
          </a:p>
        </p:txBody>
      </p:sp>
    </p:spTree>
    <p:extLst>
      <p:ext uri="{BB962C8B-B14F-4D97-AF65-F5344CB8AC3E}">
        <p14:creationId xmlns:p14="http://schemas.microsoft.com/office/powerpoint/2010/main" val="237434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55F959-AA9B-164B-B115-50DC3C866377}"/>
              </a:ext>
            </a:extLst>
          </p:cNvPr>
          <p:cNvSpPr>
            <a:spLocks noGrp="1"/>
          </p:cNvSpPr>
          <p:nvPr>
            <p:ph sz="half" idx="2"/>
          </p:nvPr>
        </p:nvSpPr>
        <p:spPr>
          <a:xfrm>
            <a:off x="2421657" y="1885244"/>
            <a:ext cx="7348685" cy="3409245"/>
          </a:xfrm>
        </p:spPr>
        <p:txBody>
          <a:bodyPr>
            <a:normAutofit/>
          </a:bodyPr>
          <a:lstStyle/>
          <a:p>
            <a:pPr algn="ctr">
              <a:lnSpc>
                <a:spcPct val="120000"/>
              </a:lnSpc>
            </a:pPr>
            <a:r>
              <a:rPr lang="en-US" dirty="0">
                <a:solidFill>
                  <a:schemeClr val="bg1"/>
                </a:solidFill>
              </a:rPr>
              <a:t>“You shall not put the Lord your God to the test as you tested Him at </a:t>
            </a:r>
            <a:r>
              <a:rPr lang="en-US" dirty="0" err="1">
                <a:solidFill>
                  <a:schemeClr val="bg1"/>
                </a:solidFill>
              </a:rPr>
              <a:t>Massah</a:t>
            </a:r>
            <a:r>
              <a:rPr lang="en-US" dirty="0">
                <a:solidFill>
                  <a:schemeClr val="bg1"/>
                </a:solidFill>
              </a:rPr>
              <a:t>.”</a:t>
            </a:r>
          </a:p>
          <a:p>
            <a:pPr algn="ctr">
              <a:lnSpc>
                <a:spcPct val="120000"/>
              </a:lnSpc>
            </a:pPr>
            <a:endParaRPr lang="en-US" sz="1000" dirty="0">
              <a:solidFill>
                <a:schemeClr val="bg1"/>
              </a:solidFill>
            </a:endParaRPr>
          </a:p>
          <a:p>
            <a:pPr algn="ctr">
              <a:lnSpc>
                <a:spcPct val="120000"/>
              </a:lnSpc>
            </a:pPr>
            <a:r>
              <a:rPr lang="en-US" sz="2400" i="1" dirty="0">
                <a:solidFill>
                  <a:schemeClr val="bg1"/>
                </a:solidFill>
              </a:rPr>
              <a:t>Deuteronomy 6:16</a:t>
            </a:r>
          </a:p>
        </p:txBody>
      </p:sp>
    </p:spTree>
    <p:extLst>
      <p:ext uri="{BB962C8B-B14F-4D97-AF65-F5344CB8AC3E}">
        <p14:creationId xmlns:p14="http://schemas.microsoft.com/office/powerpoint/2010/main" val="48098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on a herd of cattle&#10;&#10;Description automatically generated with low confidence">
            <a:extLst>
              <a:ext uri="{FF2B5EF4-FFF2-40B4-BE49-F238E27FC236}">
                <a16:creationId xmlns:a16="http://schemas.microsoft.com/office/drawing/2014/main" id="{89DE8D78-A5E0-D216-6A7C-A966122C2DEF}"/>
              </a:ext>
            </a:extLst>
          </p:cNvPr>
          <p:cNvPicPr>
            <a:picLocks noChangeAspect="1"/>
          </p:cNvPicPr>
          <p:nvPr/>
        </p:nvPicPr>
        <p:blipFill rotWithShape="1">
          <a:blip r:embed="rId3"/>
          <a:srcRect l="2716" r="-1" b="-1"/>
          <a:stretch/>
        </p:blipFill>
        <p:spPr>
          <a:xfrm>
            <a:off x="6615181" y="992187"/>
            <a:ext cx="4075130" cy="4873625"/>
          </a:xfrm>
          <a:prstGeom prst="rect">
            <a:avLst/>
          </a:prstGeom>
          <a:noFill/>
        </p:spPr>
      </p:pic>
      <p:sp>
        <p:nvSpPr>
          <p:cNvPr id="10" name="Title 2">
            <a:extLst>
              <a:ext uri="{FF2B5EF4-FFF2-40B4-BE49-F238E27FC236}">
                <a16:creationId xmlns:a16="http://schemas.microsoft.com/office/drawing/2014/main" id="{479B04F1-AD7F-9873-D679-3704004B6AA5}"/>
              </a:ext>
            </a:extLst>
          </p:cNvPr>
          <p:cNvSpPr>
            <a:spLocks noGrp="1"/>
          </p:cNvSpPr>
          <p:nvPr>
            <p:ph type="title"/>
          </p:nvPr>
        </p:nvSpPr>
        <p:spPr>
          <a:xfrm>
            <a:off x="839788" y="457200"/>
            <a:ext cx="3932237" cy="1600200"/>
          </a:xfrm>
        </p:spPr>
        <p:txBody>
          <a:bodyPr anchor="b">
            <a:normAutofit/>
          </a:bodyPr>
          <a:lstStyle/>
          <a:p>
            <a:r>
              <a:rPr lang="en-US" dirty="0"/>
              <a:t>100 Cows for Tithe</a:t>
            </a:r>
          </a:p>
        </p:txBody>
      </p:sp>
      <p:sp>
        <p:nvSpPr>
          <p:cNvPr id="3" name="Text Placeholder 2">
            <a:extLst>
              <a:ext uri="{FF2B5EF4-FFF2-40B4-BE49-F238E27FC236}">
                <a16:creationId xmlns:a16="http://schemas.microsoft.com/office/drawing/2014/main" id="{BDFB9165-6E58-554C-9649-8FE0D106F736}"/>
              </a:ext>
            </a:extLst>
          </p:cNvPr>
          <p:cNvSpPr>
            <a:spLocks noGrp="1"/>
          </p:cNvSpPr>
          <p:nvPr>
            <p:ph type="body" sz="half" idx="2"/>
          </p:nvPr>
        </p:nvSpPr>
        <p:spPr>
          <a:xfrm>
            <a:off x="839788" y="2057400"/>
            <a:ext cx="3932237" cy="3811588"/>
          </a:xfrm>
        </p:spPr>
        <p:txBody>
          <a:bodyPr>
            <a:normAutofit/>
          </a:bodyPr>
          <a:lstStyle/>
          <a:p>
            <a:r>
              <a:rPr lang="en-AU" i="1"/>
              <a:t>The Story of Abraham</a:t>
            </a:r>
          </a:p>
        </p:txBody>
      </p:sp>
    </p:spTree>
    <p:extLst>
      <p:ext uri="{BB962C8B-B14F-4D97-AF65-F5344CB8AC3E}">
        <p14:creationId xmlns:p14="http://schemas.microsoft.com/office/powerpoint/2010/main" val="4279373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2A4C12-C993-9B42-87F0-953BBF320FE5}"/>
              </a:ext>
            </a:extLst>
          </p:cNvPr>
          <p:cNvSpPr>
            <a:spLocks noGrp="1"/>
          </p:cNvSpPr>
          <p:nvPr>
            <p:ph type="body" sz="quarter" idx="11"/>
          </p:nvPr>
        </p:nvSpPr>
        <p:spPr>
          <a:xfrm>
            <a:off x="636105" y="2354949"/>
            <a:ext cx="4424756" cy="3711859"/>
          </a:xfrm>
        </p:spPr>
        <p:txBody>
          <a:bodyPr>
            <a:normAutofit/>
          </a:bodyPr>
          <a:lstStyle/>
          <a:p>
            <a:pPr algn="ctr">
              <a:lnSpc>
                <a:spcPct val="100000"/>
              </a:lnSpc>
            </a:pPr>
            <a:r>
              <a:rPr lang="en-AU" sz="3200" b="1" dirty="0">
                <a:latin typeface="Open Sans Light" panose="020B0306030504020204" pitchFamily="34" charset="0"/>
                <a:ea typeface="Open Sans Light" panose="020B0306030504020204" pitchFamily="34" charset="0"/>
                <a:cs typeface="Open Sans Light" panose="020B0306030504020204" pitchFamily="34" charset="0"/>
              </a:rPr>
              <a:t>MAX ISRAEL MUNK</a:t>
            </a:r>
          </a:p>
          <a:p>
            <a:pPr algn="ctr">
              <a:lnSpc>
                <a:spcPct val="100000"/>
              </a:lnSpc>
            </a:pPr>
            <a:r>
              <a:rPr lang="en-AU" sz="3200" i="1" dirty="0">
                <a:latin typeface="Open Sans Light" panose="020B0306030504020204" pitchFamily="34" charset="0"/>
                <a:ea typeface="Open Sans Light" panose="020B0306030504020204" pitchFamily="34" charset="0"/>
                <a:cs typeface="Open Sans Light" panose="020B0306030504020204" pitchFamily="34" charset="0"/>
              </a:rPr>
              <a:t>(1888-1972)</a:t>
            </a:r>
            <a:endParaRPr lang="en-AU" sz="2000" i="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Picture 7" descr="A picture containing whiteboard&#10;&#10;Description automatically generated">
            <a:extLst>
              <a:ext uri="{FF2B5EF4-FFF2-40B4-BE49-F238E27FC236}">
                <a16:creationId xmlns:a16="http://schemas.microsoft.com/office/drawing/2014/main" id="{B806C2B8-923F-897A-FCAA-02769DDC10C2}"/>
              </a:ext>
            </a:extLst>
          </p:cNvPr>
          <p:cNvPicPr>
            <a:picLocks noChangeAspect="1"/>
          </p:cNvPicPr>
          <p:nvPr/>
        </p:nvPicPr>
        <p:blipFill>
          <a:blip r:embed="rId3"/>
          <a:stretch>
            <a:fillRect/>
          </a:stretch>
        </p:blipFill>
        <p:spPr>
          <a:xfrm>
            <a:off x="6547401" y="1281042"/>
            <a:ext cx="5179442" cy="3874054"/>
          </a:xfrm>
          <a:prstGeom prst="rect">
            <a:avLst/>
          </a:prstGeom>
        </p:spPr>
      </p:pic>
    </p:spTree>
    <p:extLst>
      <p:ext uri="{BB962C8B-B14F-4D97-AF65-F5344CB8AC3E}">
        <p14:creationId xmlns:p14="http://schemas.microsoft.com/office/powerpoint/2010/main" val="1911241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lackboard, night sky&#10;&#10;Description automatically generated">
            <a:extLst>
              <a:ext uri="{FF2B5EF4-FFF2-40B4-BE49-F238E27FC236}">
                <a16:creationId xmlns:a16="http://schemas.microsoft.com/office/drawing/2014/main" id="{C34C0BA1-4AC8-E54D-B7DA-0AF5C03AC425}"/>
              </a:ext>
            </a:extLst>
          </p:cNvPr>
          <p:cNvPicPr>
            <a:picLocks noChangeAspect="1"/>
          </p:cNvPicPr>
          <p:nvPr/>
        </p:nvPicPr>
        <p:blipFill>
          <a:blip r:embed="rId2"/>
          <a:stretch>
            <a:fillRect/>
          </a:stretch>
        </p:blipFill>
        <p:spPr>
          <a:xfrm>
            <a:off x="177596" y="1576234"/>
            <a:ext cx="2781300" cy="2171700"/>
          </a:xfrm>
          <a:prstGeom prst="rect">
            <a:avLst/>
          </a:prstGeom>
        </p:spPr>
      </p:pic>
    </p:spTree>
    <p:extLst>
      <p:ext uri="{BB962C8B-B14F-4D97-AF65-F5344CB8AC3E}">
        <p14:creationId xmlns:p14="http://schemas.microsoft.com/office/powerpoint/2010/main" val="327587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0C55-A229-8B4E-8BC0-74DDEC9BCF9D}"/>
              </a:ext>
            </a:extLst>
          </p:cNvPr>
          <p:cNvSpPr>
            <a:spLocks noGrp="1"/>
          </p:cNvSpPr>
          <p:nvPr>
            <p:ph type="title"/>
          </p:nvPr>
        </p:nvSpPr>
        <p:spPr>
          <a:xfrm>
            <a:off x="3110526" y="2480438"/>
            <a:ext cx="5970948" cy="2852737"/>
          </a:xfrm>
        </p:spPr>
        <p:txBody>
          <a:bodyPr>
            <a:normAutofit/>
          </a:bodyPr>
          <a:lstStyle/>
          <a:p>
            <a:r>
              <a:rPr lang="en-US" sz="4000" dirty="0">
                <a:solidFill>
                  <a:schemeClr val="tx1"/>
                </a:solidFill>
                <a:latin typeface="Helvetica" pitchFamily="2" charset="0"/>
              </a:rPr>
              <a:t>The slides for the actual presentation start on slide #5.</a:t>
            </a:r>
            <a:br>
              <a:rPr lang="en-US" sz="4000" dirty="0">
                <a:latin typeface="Helvetica" pitchFamily="2" charset="0"/>
              </a:rPr>
            </a:br>
            <a:r>
              <a:rPr lang="en-US" sz="2400" dirty="0">
                <a:solidFill>
                  <a:srgbClr val="00B050"/>
                </a:solidFill>
                <a:latin typeface="Helvetica" pitchFamily="2" charset="0"/>
              </a:rPr>
              <a:t>(Delete this slide before presenting! </a:t>
            </a:r>
            <a:r>
              <a:rPr lang="en-US" sz="2400" dirty="0">
                <a:solidFill>
                  <a:srgbClr val="00B050"/>
                </a:solidFill>
                <a:latin typeface="Helvetica" pitchFamily="2" charset="0"/>
                <a:sym typeface="Wingdings" pitchFamily="2" charset="2"/>
              </a:rPr>
              <a:t>)</a:t>
            </a:r>
            <a:endParaRPr lang="en-US" sz="2400" dirty="0">
              <a:latin typeface="Helvetica" pitchFamily="2" charset="0"/>
            </a:endParaRPr>
          </a:p>
        </p:txBody>
      </p:sp>
    </p:spTree>
    <p:extLst>
      <p:ext uri="{BB962C8B-B14F-4D97-AF65-F5344CB8AC3E}">
        <p14:creationId xmlns:p14="http://schemas.microsoft.com/office/powerpoint/2010/main" val="75154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47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dia Placeholder 1">
            <a:extLst>
              <a:ext uri="{FF2B5EF4-FFF2-40B4-BE49-F238E27FC236}">
                <a16:creationId xmlns:a16="http://schemas.microsoft.com/office/drawing/2014/main" id="{9CE42225-B3CD-2546-9C72-C2364A4B89A3}"/>
              </a:ext>
            </a:extLst>
          </p:cNvPr>
          <p:cNvSpPr>
            <a:spLocks noGrp="1"/>
          </p:cNvSpPr>
          <p:nvPr>
            <p:ph type="media" sz="quarter" idx="10"/>
          </p:nvPr>
        </p:nvSpPr>
        <p:spPr/>
      </p:sp>
      <p:sp>
        <p:nvSpPr>
          <p:cNvPr id="3" name="TextBox 2">
            <a:extLst>
              <a:ext uri="{FF2B5EF4-FFF2-40B4-BE49-F238E27FC236}">
                <a16:creationId xmlns:a16="http://schemas.microsoft.com/office/drawing/2014/main" id="{5219E75D-3265-504C-BAD1-BB7848AB6362}"/>
              </a:ext>
            </a:extLst>
          </p:cNvPr>
          <p:cNvSpPr txBox="1"/>
          <p:nvPr/>
        </p:nvSpPr>
        <p:spPr>
          <a:xfrm>
            <a:off x="3307098" y="2189767"/>
            <a:ext cx="5577801" cy="1692771"/>
          </a:xfrm>
          <a:prstGeom prst="rect">
            <a:avLst/>
          </a:prstGeom>
          <a:noFill/>
        </p:spPr>
        <p:txBody>
          <a:bodyPr wrap="square" rtlCol="0">
            <a:spAutoFit/>
          </a:bodyPr>
          <a:lstStyle/>
          <a:p>
            <a:pPr algn="ctr"/>
            <a:r>
              <a:rPr lang="en-US" dirty="0"/>
              <a:t>The 2-minute video called</a:t>
            </a:r>
          </a:p>
          <a:p>
            <a:pPr algn="ctr"/>
            <a:r>
              <a:rPr lang="en-US" b="1" i="1" dirty="0"/>
              <a:t>Grateful Living Introduction</a:t>
            </a:r>
          </a:p>
          <a:p>
            <a:pPr algn="ctr"/>
            <a:r>
              <a:rPr lang="en-US" dirty="0"/>
              <a:t>can be inserted and/or shown here.</a:t>
            </a:r>
          </a:p>
          <a:p>
            <a:pPr algn="ctr"/>
            <a:r>
              <a:rPr lang="en-US" dirty="0"/>
              <a:t>The video can be downloaded at </a:t>
            </a:r>
            <a:r>
              <a:rPr lang="en-US" dirty="0">
                <a:hlinkClick r:id="rId2"/>
              </a:rPr>
              <a:t>https://stewardship.adventistchurch.com/grateful-living/</a:t>
            </a:r>
            <a:r>
              <a:rPr lang="en-US" dirty="0"/>
              <a:t> </a:t>
            </a:r>
          </a:p>
          <a:p>
            <a:pPr algn="ctr"/>
            <a:r>
              <a:rPr lang="en-US" sz="1400" dirty="0">
                <a:solidFill>
                  <a:srgbClr val="00B050"/>
                </a:solidFill>
              </a:rPr>
              <a:t>Or simply delete this slide if you’re not showing the video.</a:t>
            </a:r>
          </a:p>
        </p:txBody>
      </p:sp>
    </p:spTree>
    <p:extLst>
      <p:ext uri="{BB962C8B-B14F-4D97-AF65-F5344CB8AC3E}">
        <p14:creationId xmlns:p14="http://schemas.microsoft.com/office/powerpoint/2010/main" val="287698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95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37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652876"/>
      </p:ext>
    </p:extLst>
  </p:cSld>
  <p:clrMapOvr>
    <a:masterClrMapping/>
  </p:clrMapOvr>
</p:sld>
</file>

<file path=ppt/theme/theme1.xml><?xml version="1.0" encoding="utf-8"?>
<a:theme xmlns:a="http://schemas.openxmlformats.org/drawingml/2006/main" name="Office Theme">
  <a:themeElements>
    <a:clrScheme name="Grateful Living">
      <a:dk1>
        <a:srgbClr val="000000"/>
      </a:dk1>
      <a:lt1>
        <a:srgbClr val="FFFFFF"/>
      </a:lt1>
      <a:dk2>
        <a:srgbClr val="333932"/>
      </a:dk2>
      <a:lt2>
        <a:srgbClr val="E7E6E6"/>
      </a:lt2>
      <a:accent1>
        <a:srgbClr val="FF8200"/>
      </a:accent1>
      <a:accent2>
        <a:srgbClr val="8ACF95"/>
      </a:accent2>
      <a:accent3>
        <a:srgbClr val="637466"/>
      </a:accent3>
      <a:accent4>
        <a:srgbClr val="D6ECD3"/>
      </a:accent4>
      <a:accent5>
        <a:srgbClr val="F0F8ED"/>
      </a:accent5>
      <a:accent6>
        <a:srgbClr val="F0D2E8"/>
      </a:accent6>
      <a:hlink>
        <a:srgbClr val="8ACF95"/>
      </a:hlink>
      <a:folHlink>
        <a:srgbClr val="653B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7174803-A0DF-FB44-A9F0-A5F159942323}" vid="{E312AFEA-FA7E-9741-A037-995E7B4562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4445</TotalTime>
  <Words>1808</Words>
  <Application>Microsoft Macintosh PowerPoint</Application>
  <PresentationFormat>Widescreen</PresentationFormat>
  <Paragraphs>133</Paragraphs>
  <Slides>34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Avenir Book</vt:lpstr>
      <vt:lpstr>Baskerville</vt:lpstr>
      <vt:lpstr>Calibri</vt:lpstr>
      <vt:lpstr>Helvetica</vt:lpstr>
      <vt:lpstr>Open Sans</vt:lpstr>
      <vt:lpstr>Open Sans Light</vt:lpstr>
      <vt:lpstr>Open Sans Semibold</vt:lpstr>
      <vt:lpstr>Office Theme</vt:lpstr>
      <vt:lpstr>The 8 T’s of Grateful Living POWERPOINT INSTRUCTIONS (Delete this slide before presenting! )</vt:lpstr>
      <vt:lpstr>Why should we encourage Grateful Living? (Delete this slide before presenting! )</vt:lpstr>
      <vt:lpstr>Grateful Living Topic: TREASURE  Message Overview (Delete this slide before presenting! )</vt:lpstr>
      <vt:lpstr>The slides for the actual presentation start on slide #5. (Delete this slide before presenting!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100 Cows for Tithe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Merchant</dc:creator>
  <cp:lastModifiedBy>Julian Archer</cp:lastModifiedBy>
  <cp:revision>104</cp:revision>
  <dcterms:created xsi:type="dcterms:W3CDTF">2021-06-21T03:29:36Z</dcterms:created>
  <dcterms:modified xsi:type="dcterms:W3CDTF">2022-08-26T02:06:48Z</dcterms:modified>
</cp:coreProperties>
</file>