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91" r:id="rId4"/>
    <p:sldId id="259" r:id="rId5"/>
    <p:sldId id="299" r:id="rId6"/>
    <p:sldId id="300" r:id="rId7"/>
    <p:sldId id="262" r:id="rId8"/>
    <p:sldId id="261" r:id="rId9"/>
    <p:sldId id="263" r:id="rId10"/>
    <p:sldId id="269" r:id="rId11"/>
    <p:sldId id="292" r:id="rId12"/>
    <p:sldId id="265" r:id="rId13"/>
    <p:sldId id="266" r:id="rId14"/>
    <p:sldId id="267" r:id="rId15"/>
    <p:sldId id="268" r:id="rId16"/>
    <p:sldId id="277" r:id="rId17"/>
    <p:sldId id="294" r:id="rId18"/>
    <p:sldId id="295" r:id="rId19"/>
    <p:sldId id="280" r:id="rId20"/>
    <p:sldId id="260" r:id="rId21"/>
    <p:sldId id="282" r:id="rId22"/>
    <p:sldId id="283" r:id="rId23"/>
    <p:sldId id="284" r:id="rId24"/>
    <p:sldId id="285" r:id="rId25"/>
    <p:sldId id="286" r:id="rId26"/>
    <p:sldId id="297" r:id="rId27"/>
    <p:sldId id="298" r:id="rId28"/>
    <p:sldId id="279" r:id="rId29"/>
    <p:sldId id="290" r:id="rId30"/>
    <p:sldId id="289" r:id="rId31"/>
    <p:sldId id="287" r:id="rId32"/>
    <p:sldId id="288" r:id="rId33"/>
    <p:sldId id="271" r:id="rId34"/>
    <p:sldId id="274" r:id="rId35"/>
    <p:sldId id="275" r:id="rId36"/>
    <p:sldId id="273" r:id="rId37"/>
    <p:sldId id="272" r:id="rId38"/>
    <p:sldId id="276" r:id="rId39"/>
    <p:sldId id="264" r:id="rId4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09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84203" autoAdjust="0"/>
  </p:normalViewPr>
  <p:slideViewPr>
    <p:cSldViewPr snapToGrid="0">
      <p:cViewPr varScale="1">
        <p:scale>
          <a:sx n="70" d="100"/>
          <a:sy n="70" d="100"/>
        </p:scale>
        <p:origin x="1123" y="58"/>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_rels/data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B4BD07-94E2-4206-A5B4-D3F5E1E98C32}"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GB"/>
        </a:p>
      </dgm:t>
    </dgm:pt>
    <dgm:pt modelId="{6DAD1984-5317-4886-8C3A-6A67ABE1F8F0}">
      <dgm:prSet phldrT="[Text]"/>
      <dgm:spPr/>
      <dgm:t>
        <a:bodyPr/>
        <a:lstStyle/>
        <a:p>
          <a:r>
            <a:rPr lang="en-US" dirty="0"/>
            <a:t>Sunday</a:t>
          </a:r>
          <a:endParaRPr lang="en-GB" dirty="0"/>
        </a:p>
      </dgm:t>
    </dgm:pt>
    <dgm:pt modelId="{BC9FBA59-9615-4486-B07B-04DA6507B1B2}" type="parTrans" cxnId="{89E95F2E-4C08-4CC1-B978-9EBEEF91F6E0}">
      <dgm:prSet/>
      <dgm:spPr/>
      <dgm:t>
        <a:bodyPr/>
        <a:lstStyle/>
        <a:p>
          <a:endParaRPr lang="en-GB"/>
        </a:p>
      </dgm:t>
    </dgm:pt>
    <dgm:pt modelId="{57F9637E-2ED4-4E14-8229-C5B9B2D5E416}" type="sibTrans" cxnId="{89E95F2E-4C08-4CC1-B978-9EBEEF91F6E0}">
      <dgm:prSet/>
      <dgm:spPr/>
      <dgm:t>
        <a:bodyPr/>
        <a:lstStyle/>
        <a:p>
          <a:endParaRPr lang="en-GB"/>
        </a:p>
      </dgm:t>
    </dgm:pt>
    <dgm:pt modelId="{4D2D7C58-12FE-4937-A989-74E3D1D4706B}">
      <dgm:prSet phldrT="[Text]"/>
      <dgm:spPr/>
      <dgm:t>
        <a:bodyPr/>
        <a:lstStyle/>
        <a:p>
          <a:r>
            <a:rPr lang="en-US" dirty="0"/>
            <a:t>Ps John Francis</a:t>
          </a:r>
          <a:endParaRPr lang="en-GB" dirty="0"/>
        </a:p>
      </dgm:t>
    </dgm:pt>
    <dgm:pt modelId="{6C53853B-3923-4D53-93F8-F5CABA61582D}" type="parTrans" cxnId="{61AA922B-C4D3-4D2D-8AFF-817CA54D428B}">
      <dgm:prSet/>
      <dgm:spPr/>
      <dgm:t>
        <a:bodyPr/>
        <a:lstStyle/>
        <a:p>
          <a:endParaRPr lang="en-GB"/>
        </a:p>
      </dgm:t>
    </dgm:pt>
    <dgm:pt modelId="{4413FF56-75AA-4997-8C65-D0E6AB01858B}" type="sibTrans" cxnId="{61AA922B-C4D3-4D2D-8AFF-817CA54D428B}">
      <dgm:prSet/>
      <dgm:spPr/>
      <dgm:t>
        <a:bodyPr/>
        <a:lstStyle/>
        <a:p>
          <a:endParaRPr lang="en-GB"/>
        </a:p>
      </dgm:t>
    </dgm:pt>
    <dgm:pt modelId="{0835C52D-D7AE-48AC-B1C5-54DD1E16B2C7}">
      <dgm:prSet phldrT="[Text]"/>
      <dgm:spPr/>
      <dgm:t>
        <a:bodyPr/>
        <a:lstStyle/>
        <a:p>
          <a:r>
            <a:rPr lang="en-US" dirty="0"/>
            <a:t>Monday</a:t>
          </a:r>
          <a:endParaRPr lang="en-GB" dirty="0"/>
        </a:p>
      </dgm:t>
    </dgm:pt>
    <dgm:pt modelId="{5838F8A7-7F43-4722-8DEA-2145404FA357}" type="parTrans" cxnId="{CEE49F73-B1A1-467F-B64F-8C6AE6640641}">
      <dgm:prSet/>
      <dgm:spPr/>
      <dgm:t>
        <a:bodyPr/>
        <a:lstStyle/>
        <a:p>
          <a:endParaRPr lang="en-GB"/>
        </a:p>
      </dgm:t>
    </dgm:pt>
    <dgm:pt modelId="{70B9A2C2-C844-47DB-9285-A02F96FC8902}" type="sibTrans" cxnId="{CEE49F73-B1A1-467F-B64F-8C6AE6640641}">
      <dgm:prSet/>
      <dgm:spPr/>
      <dgm:t>
        <a:bodyPr/>
        <a:lstStyle/>
        <a:p>
          <a:endParaRPr lang="en-GB"/>
        </a:p>
      </dgm:t>
    </dgm:pt>
    <dgm:pt modelId="{2D372B2E-35D2-4EB2-BB5D-635394250B26}">
      <dgm:prSet phldrT="[Text]"/>
      <dgm:spPr/>
      <dgm:t>
        <a:bodyPr/>
        <a:lstStyle/>
        <a:p>
          <a:r>
            <a:rPr lang="en-US" dirty="0"/>
            <a:t>Dr Willie and Elaine Oliver </a:t>
          </a:r>
          <a:endParaRPr lang="en-GB" dirty="0"/>
        </a:p>
      </dgm:t>
    </dgm:pt>
    <dgm:pt modelId="{AFEDEE20-F8EC-4167-996E-707AC6862183}" type="parTrans" cxnId="{ED654FB8-D94D-41C2-A288-FE3AECFA7AB5}">
      <dgm:prSet/>
      <dgm:spPr/>
      <dgm:t>
        <a:bodyPr/>
        <a:lstStyle/>
        <a:p>
          <a:endParaRPr lang="en-GB"/>
        </a:p>
      </dgm:t>
    </dgm:pt>
    <dgm:pt modelId="{CE1FC053-1A58-4D60-972B-51133A07B993}" type="sibTrans" cxnId="{ED654FB8-D94D-41C2-A288-FE3AECFA7AB5}">
      <dgm:prSet/>
      <dgm:spPr/>
      <dgm:t>
        <a:bodyPr/>
        <a:lstStyle/>
        <a:p>
          <a:endParaRPr lang="en-GB"/>
        </a:p>
      </dgm:t>
    </dgm:pt>
    <dgm:pt modelId="{A4D0C95D-7894-42D2-8B55-9971DF01C381}">
      <dgm:prSet phldrT="[Text]"/>
      <dgm:spPr/>
      <dgm:t>
        <a:bodyPr/>
        <a:lstStyle/>
        <a:p>
          <a:r>
            <a:rPr lang="en-US" dirty="0"/>
            <a:t>Tuesday</a:t>
          </a:r>
          <a:endParaRPr lang="en-GB" dirty="0"/>
        </a:p>
      </dgm:t>
    </dgm:pt>
    <dgm:pt modelId="{989795A3-5084-4A93-A4D5-389D72326DF8}" type="parTrans" cxnId="{805165EB-E704-4CC9-BBA8-72AE9B48AED9}">
      <dgm:prSet/>
      <dgm:spPr/>
      <dgm:t>
        <a:bodyPr/>
        <a:lstStyle/>
        <a:p>
          <a:endParaRPr lang="en-GB"/>
        </a:p>
      </dgm:t>
    </dgm:pt>
    <dgm:pt modelId="{DC535101-F63E-4BF3-9D80-0A4973EF575C}" type="sibTrans" cxnId="{805165EB-E704-4CC9-BBA8-72AE9B48AED9}">
      <dgm:prSet/>
      <dgm:spPr/>
      <dgm:t>
        <a:bodyPr/>
        <a:lstStyle/>
        <a:p>
          <a:endParaRPr lang="en-GB"/>
        </a:p>
      </dgm:t>
    </dgm:pt>
    <dgm:pt modelId="{9A7664AC-BB2C-4151-B9AC-5AC54F9E3C3E}">
      <dgm:prSet/>
      <dgm:spPr/>
      <dgm:t>
        <a:bodyPr/>
        <a:lstStyle/>
        <a:p>
          <a:r>
            <a:rPr lang="en-US" dirty="0"/>
            <a:t>Ps Sweeney</a:t>
          </a:r>
          <a:endParaRPr lang="en-GB" dirty="0"/>
        </a:p>
      </dgm:t>
    </dgm:pt>
    <dgm:pt modelId="{206D1DC2-7AA3-452E-9B73-417E20012E36}" type="parTrans" cxnId="{19E609E8-86E5-4286-861E-FF27E55F2B3D}">
      <dgm:prSet/>
      <dgm:spPr/>
      <dgm:t>
        <a:bodyPr/>
        <a:lstStyle/>
        <a:p>
          <a:endParaRPr lang="en-GB"/>
        </a:p>
      </dgm:t>
    </dgm:pt>
    <dgm:pt modelId="{10C5A5A0-8046-4C9B-9196-69EEE30AB1BB}" type="sibTrans" cxnId="{19E609E8-86E5-4286-861E-FF27E55F2B3D}">
      <dgm:prSet/>
      <dgm:spPr/>
      <dgm:t>
        <a:bodyPr/>
        <a:lstStyle/>
        <a:p>
          <a:endParaRPr lang="en-GB"/>
        </a:p>
      </dgm:t>
    </dgm:pt>
    <dgm:pt modelId="{C029FC4E-3F5B-4333-BEF1-FCF2A43B47A9}">
      <dgm:prSet/>
      <dgm:spPr/>
      <dgm:t>
        <a:bodyPr/>
        <a:lstStyle/>
        <a:p>
          <a:r>
            <a:rPr lang="en-US" dirty="0"/>
            <a:t>Friday</a:t>
          </a:r>
          <a:endParaRPr lang="en-GB" dirty="0"/>
        </a:p>
      </dgm:t>
    </dgm:pt>
    <dgm:pt modelId="{F5C521F8-5BE5-44D5-AB48-917D256AB7F9}" type="parTrans" cxnId="{BD8D6BBF-2D2C-4334-9ED1-5E80BA50CD4D}">
      <dgm:prSet/>
      <dgm:spPr/>
      <dgm:t>
        <a:bodyPr/>
        <a:lstStyle/>
        <a:p>
          <a:endParaRPr lang="en-GB"/>
        </a:p>
      </dgm:t>
    </dgm:pt>
    <dgm:pt modelId="{7D4A2D35-69BF-4824-9A09-53815EF88880}" type="sibTrans" cxnId="{BD8D6BBF-2D2C-4334-9ED1-5E80BA50CD4D}">
      <dgm:prSet/>
      <dgm:spPr/>
      <dgm:t>
        <a:bodyPr/>
        <a:lstStyle/>
        <a:p>
          <a:endParaRPr lang="en-GB"/>
        </a:p>
      </dgm:t>
    </dgm:pt>
    <dgm:pt modelId="{192F09CF-63E0-42BC-9BEC-D0986A2A37E1}">
      <dgm:prSet/>
      <dgm:spPr/>
      <dgm:t>
        <a:bodyPr/>
        <a:lstStyle/>
        <a:p>
          <a:r>
            <a:rPr lang="en-US" dirty="0"/>
            <a:t>Karen Holford</a:t>
          </a:r>
          <a:endParaRPr lang="en-GB" dirty="0"/>
        </a:p>
      </dgm:t>
    </dgm:pt>
    <dgm:pt modelId="{FCDF6EAA-C81C-4022-83FF-E4C88C16C40D}" type="parTrans" cxnId="{B2BB2807-3F05-47C9-9B3B-6A37BE0A83E5}">
      <dgm:prSet/>
      <dgm:spPr/>
      <dgm:t>
        <a:bodyPr/>
        <a:lstStyle/>
        <a:p>
          <a:endParaRPr lang="en-GB"/>
        </a:p>
      </dgm:t>
    </dgm:pt>
    <dgm:pt modelId="{2DB2BD00-D7B1-413C-81AA-24714805967B}" type="sibTrans" cxnId="{B2BB2807-3F05-47C9-9B3B-6A37BE0A83E5}">
      <dgm:prSet/>
      <dgm:spPr/>
      <dgm:t>
        <a:bodyPr/>
        <a:lstStyle/>
        <a:p>
          <a:endParaRPr lang="en-GB"/>
        </a:p>
      </dgm:t>
    </dgm:pt>
    <dgm:pt modelId="{6A2E8140-82F8-4B4A-BA4C-918A161CC5D3}">
      <dgm:prSet/>
      <dgm:spPr/>
      <dgm:t>
        <a:bodyPr/>
        <a:lstStyle/>
        <a:p>
          <a:r>
            <a:rPr lang="en-US" dirty="0"/>
            <a:t>Thursday</a:t>
          </a:r>
          <a:endParaRPr lang="en-GB" dirty="0"/>
        </a:p>
      </dgm:t>
    </dgm:pt>
    <dgm:pt modelId="{28522FC7-004F-40C2-A9AE-4D58541EB529}" type="sibTrans" cxnId="{9CB2E02B-116A-483D-A6E0-222AF107C732}">
      <dgm:prSet/>
      <dgm:spPr/>
      <dgm:t>
        <a:bodyPr/>
        <a:lstStyle/>
        <a:p>
          <a:endParaRPr lang="en-GB"/>
        </a:p>
      </dgm:t>
    </dgm:pt>
    <dgm:pt modelId="{0E49C720-76C2-440D-B347-5FDBD4E3BB0B}" type="parTrans" cxnId="{9CB2E02B-116A-483D-A6E0-222AF107C732}">
      <dgm:prSet/>
      <dgm:spPr/>
      <dgm:t>
        <a:bodyPr/>
        <a:lstStyle/>
        <a:p>
          <a:endParaRPr lang="en-GB"/>
        </a:p>
      </dgm:t>
    </dgm:pt>
    <dgm:pt modelId="{126C9F3F-1720-4F59-A325-E3CB508C89D7}">
      <dgm:prSet/>
      <dgm:spPr/>
      <dgm:t>
        <a:bodyPr/>
        <a:lstStyle/>
        <a:p>
          <a:r>
            <a:rPr lang="en-US" dirty="0"/>
            <a:t>Wednesday</a:t>
          </a:r>
          <a:endParaRPr lang="en-GB" dirty="0"/>
        </a:p>
      </dgm:t>
    </dgm:pt>
    <dgm:pt modelId="{9E36E246-3097-4C1E-A2BC-0023E987B65E}" type="sibTrans" cxnId="{F57C2FA3-0229-44DA-B70F-09F4A658C061}">
      <dgm:prSet/>
      <dgm:spPr/>
      <dgm:t>
        <a:bodyPr/>
        <a:lstStyle/>
        <a:p>
          <a:endParaRPr lang="en-GB"/>
        </a:p>
      </dgm:t>
    </dgm:pt>
    <dgm:pt modelId="{D06CF908-ED0A-47C8-85E1-982DBA39005C}" type="parTrans" cxnId="{F57C2FA3-0229-44DA-B70F-09F4A658C061}">
      <dgm:prSet/>
      <dgm:spPr/>
      <dgm:t>
        <a:bodyPr/>
        <a:lstStyle/>
        <a:p>
          <a:endParaRPr lang="en-GB"/>
        </a:p>
      </dgm:t>
    </dgm:pt>
    <dgm:pt modelId="{3491C976-6269-455F-A96B-C1A8DAFA7F3D}">
      <dgm:prSet/>
      <dgm:spPr/>
      <dgm:t>
        <a:bodyPr/>
        <a:lstStyle/>
        <a:p>
          <a:r>
            <a:rPr lang="en-US" dirty="0"/>
            <a:t>Dr </a:t>
          </a:r>
          <a:r>
            <a:rPr lang="en-US" dirty="0" err="1"/>
            <a:t>Breatrice</a:t>
          </a:r>
          <a:r>
            <a:rPr lang="en-US" dirty="0"/>
            <a:t> </a:t>
          </a:r>
          <a:r>
            <a:rPr lang="en-US" dirty="0" err="1"/>
            <a:t>Castratie</a:t>
          </a:r>
          <a:r>
            <a:rPr lang="en-US" dirty="0"/>
            <a:t> </a:t>
          </a:r>
          <a:endParaRPr lang="en-GB" dirty="0"/>
        </a:p>
      </dgm:t>
    </dgm:pt>
    <dgm:pt modelId="{70056F23-04F3-42BB-B75F-6D4A424BECB3}" type="sibTrans" cxnId="{6CC5D648-C363-4958-AD2C-CF8347059477}">
      <dgm:prSet/>
      <dgm:spPr/>
      <dgm:t>
        <a:bodyPr/>
        <a:lstStyle/>
        <a:p>
          <a:endParaRPr lang="en-GB"/>
        </a:p>
      </dgm:t>
    </dgm:pt>
    <dgm:pt modelId="{70A8A356-CA3E-4C0A-9F7C-4E590CB7CA02}" type="parTrans" cxnId="{6CC5D648-C363-4958-AD2C-CF8347059477}">
      <dgm:prSet/>
      <dgm:spPr/>
      <dgm:t>
        <a:bodyPr/>
        <a:lstStyle/>
        <a:p>
          <a:endParaRPr lang="en-GB"/>
        </a:p>
      </dgm:t>
    </dgm:pt>
    <dgm:pt modelId="{EA872912-4071-495F-B780-80A4C86E3CDE}">
      <dgm:prSet/>
      <dgm:spPr/>
      <dgm:t>
        <a:bodyPr/>
        <a:lstStyle/>
        <a:p>
          <a:r>
            <a:rPr lang="en-US" dirty="0"/>
            <a:t>Ps M Campbell </a:t>
          </a:r>
          <a:endParaRPr lang="en-GB" dirty="0"/>
        </a:p>
      </dgm:t>
    </dgm:pt>
    <dgm:pt modelId="{D550A029-0F12-4CAC-96CF-3A8FAC76923E}" type="parTrans" cxnId="{B2ED00EC-78A4-44D8-A6D7-7A21304BAA8D}">
      <dgm:prSet/>
      <dgm:spPr/>
      <dgm:t>
        <a:bodyPr/>
        <a:lstStyle/>
        <a:p>
          <a:endParaRPr lang="en-GB"/>
        </a:p>
      </dgm:t>
    </dgm:pt>
    <dgm:pt modelId="{62F8FADE-3A47-4A07-A3FB-E5AEED9F60BA}" type="sibTrans" cxnId="{B2ED00EC-78A4-44D8-A6D7-7A21304BAA8D}">
      <dgm:prSet/>
      <dgm:spPr/>
      <dgm:t>
        <a:bodyPr/>
        <a:lstStyle/>
        <a:p>
          <a:endParaRPr lang="en-GB"/>
        </a:p>
      </dgm:t>
    </dgm:pt>
    <dgm:pt modelId="{9EC3501D-0FDC-4437-A91F-64ED0BDA6E06}" type="pres">
      <dgm:prSet presAssocID="{F4B4BD07-94E2-4206-A5B4-D3F5E1E98C32}" presName="Name0" presStyleCnt="0">
        <dgm:presLayoutVars>
          <dgm:chMax/>
          <dgm:chPref val="3"/>
          <dgm:dir/>
          <dgm:animOne val="branch"/>
          <dgm:animLvl val="lvl"/>
        </dgm:presLayoutVars>
      </dgm:prSet>
      <dgm:spPr/>
    </dgm:pt>
    <dgm:pt modelId="{6C8B8E27-E81C-44DD-BAFA-A286B57E84CA}" type="pres">
      <dgm:prSet presAssocID="{6DAD1984-5317-4886-8C3A-6A67ABE1F8F0}" presName="composite" presStyleCnt="0"/>
      <dgm:spPr/>
    </dgm:pt>
    <dgm:pt modelId="{8B7999E2-480C-4FA6-9602-D6E58C64B527}" type="pres">
      <dgm:prSet presAssocID="{6DAD1984-5317-4886-8C3A-6A67ABE1F8F0}" presName="FirstChild" presStyleLbl="revTx" presStyleIdx="0" presStyleCnt="6" custLinFactNeighborX="0" custLinFactNeighborY="2765">
        <dgm:presLayoutVars>
          <dgm:chMax val="0"/>
          <dgm:chPref val="0"/>
          <dgm:bulletEnabled val="1"/>
        </dgm:presLayoutVars>
      </dgm:prSet>
      <dgm:spPr/>
    </dgm:pt>
    <dgm:pt modelId="{DE9CFE63-8E6B-4B68-BEE9-E1B981F2649D}" type="pres">
      <dgm:prSet presAssocID="{6DAD1984-5317-4886-8C3A-6A67ABE1F8F0}" presName="Parent" presStyleLbl="alignNode1" presStyleIdx="0" presStyleCnt="6">
        <dgm:presLayoutVars>
          <dgm:chMax val="3"/>
          <dgm:chPref val="3"/>
          <dgm:bulletEnabled val="1"/>
        </dgm:presLayoutVars>
      </dgm:prSet>
      <dgm:spPr/>
    </dgm:pt>
    <dgm:pt modelId="{4604002A-38A0-498B-9530-A5D96D5A5AA6}" type="pres">
      <dgm:prSet presAssocID="{6DAD1984-5317-4886-8C3A-6A67ABE1F8F0}" presName="Accent" presStyleLbl="parChTrans1D1" presStyleIdx="0" presStyleCnt="6"/>
      <dgm:spPr/>
    </dgm:pt>
    <dgm:pt modelId="{B7051394-3588-4643-88EA-E5737CEEE27F}" type="pres">
      <dgm:prSet presAssocID="{57F9637E-2ED4-4E14-8229-C5B9B2D5E416}" presName="sibTrans" presStyleCnt="0"/>
      <dgm:spPr/>
    </dgm:pt>
    <dgm:pt modelId="{28D08DEA-746E-46D4-95D0-C17C7CFBCF87}" type="pres">
      <dgm:prSet presAssocID="{0835C52D-D7AE-48AC-B1C5-54DD1E16B2C7}" presName="composite" presStyleCnt="0"/>
      <dgm:spPr/>
    </dgm:pt>
    <dgm:pt modelId="{4BA28DBC-86B6-4868-99AD-DE151516226F}" type="pres">
      <dgm:prSet presAssocID="{0835C52D-D7AE-48AC-B1C5-54DD1E16B2C7}" presName="FirstChild" presStyleLbl="revTx" presStyleIdx="1" presStyleCnt="6">
        <dgm:presLayoutVars>
          <dgm:chMax val="0"/>
          <dgm:chPref val="0"/>
          <dgm:bulletEnabled val="1"/>
        </dgm:presLayoutVars>
      </dgm:prSet>
      <dgm:spPr/>
    </dgm:pt>
    <dgm:pt modelId="{94AB50D8-7F36-4D0E-8DCE-A1542661A17A}" type="pres">
      <dgm:prSet presAssocID="{0835C52D-D7AE-48AC-B1C5-54DD1E16B2C7}" presName="Parent" presStyleLbl="alignNode1" presStyleIdx="1" presStyleCnt="6" custLinFactNeighborX="-389">
        <dgm:presLayoutVars>
          <dgm:chMax val="3"/>
          <dgm:chPref val="3"/>
          <dgm:bulletEnabled val="1"/>
        </dgm:presLayoutVars>
      </dgm:prSet>
      <dgm:spPr/>
    </dgm:pt>
    <dgm:pt modelId="{9A75F804-00E0-4794-A7AD-DC7E11A50A04}" type="pres">
      <dgm:prSet presAssocID="{0835C52D-D7AE-48AC-B1C5-54DD1E16B2C7}" presName="Accent" presStyleLbl="parChTrans1D1" presStyleIdx="1" presStyleCnt="6"/>
      <dgm:spPr/>
    </dgm:pt>
    <dgm:pt modelId="{632B7965-DE1C-4ECE-8753-AC23956016EA}" type="pres">
      <dgm:prSet presAssocID="{70B9A2C2-C844-47DB-9285-A02F96FC8902}" presName="sibTrans" presStyleCnt="0"/>
      <dgm:spPr/>
    </dgm:pt>
    <dgm:pt modelId="{53C6BE15-1DE6-4924-8C59-C0A703938796}" type="pres">
      <dgm:prSet presAssocID="{A4D0C95D-7894-42D2-8B55-9971DF01C381}" presName="composite" presStyleCnt="0"/>
      <dgm:spPr/>
    </dgm:pt>
    <dgm:pt modelId="{90F80281-428A-4D77-945D-F6092828768C}" type="pres">
      <dgm:prSet presAssocID="{A4D0C95D-7894-42D2-8B55-9971DF01C381}" presName="FirstChild" presStyleLbl="revTx" presStyleIdx="2" presStyleCnt="6">
        <dgm:presLayoutVars>
          <dgm:chMax val="0"/>
          <dgm:chPref val="0"/>
          <dgm:bulletEnabled val="1"/>
        </dgm:presLayoutVars>
      </dgm:prSet>
      <dgm:spPr/>
    </dgm:pt>
    <dgm:pt modelId="{277CB9C4-74CC-4274-801B-B501A68C24BC}" type="pres">
      <dgm:prSet presAssocID="{A4D0C95D-7894-42D2-8B55-9971DF01C381}" presName="Parent" presStyleLbl="alignNode1" presStyleIdx="2" presStyleCnt="6">
        <dgm:presLayoutVars>
          <dgm:chMax val="3"/>
          <dgm:chPref val="3"/>
          <dgm:bulletEnabled val="1"/>
        </dgm:presLayoutVars>
      </dgm:prSet>
      <dgm:spPr/>
    </dgm:pt>
    <dgm:pt modelId="{B8C2F17C-359A-484C-848F-F5B4ED517292}" type="pres">
      <dgm:prSet presAssocID="{A4D0C95D-7894-42D2-8B55-9971DF01C381}" presName="Accent" presStyleLbl="parChTrans1D1" presStyleIdx="2" presStyleCnt="6"/>
      <dgm:spPr/>
    </dgm:pt>
    <dgm:pt modelId="{FD8ADA4E-B76B-42FE-9C4F-65101530385B}" type="pres">
      <dgm:prSet presAssocID="{DC535101-F63E-4BF3-9D80-0A4973EF575C}" presName="sibTrans" presStyleCnt="0"/>
      <dgm:spPr/>
    </dgm:pt>
    <dgm:pt modelId="{7C1C5C1C-7197-4247-9464-943685CCDC7F}" type="pres">
      <dgm:prSet presAssocID="{126C9F3F-1720-4F59-A325-E3CB508C89D7}" presName="composite" presStyleCnt="0"/>
      <dgm:spPr/>
    </dgm:pt>
    <dgm:pt modelId="{27DAEF48-2EC4-45EF-A2B2-4E928EF0CEF0}" type="pres">
      <dgm:prSet presAssocID="{126C9F3F-1720-4F59-A325-E3CB508C89D7}" presName="FirstChild" presStyleLbl="revTx" presStyleIdx="3" presStyleCnt="6">
        <dgm:presLayoutVars>
          <dgm:chMax val="0"/>
          <dgm:chPref val="0"/>
          <dgm:bulletEnabled val="1"/>
        </dgm:presLayoutVars>
      </dgm:prSet>
      <dgm:spPr/>
    </dgm:pt>
    <dgm:pt modelId="{E2F0434C-05AD-4338-B96D-B303CDC12410}" type="pres">
      <dgm:prSet presAssocID="{126C9F3F-1720-4F59-A325-E3CB508C89D7}" presName="Parent" presStyleLbl="alignNode1" presStyleIdx="3" presStyleCnt="6">
        <dgm:presLayoutVars>
          <dgm:chMax val="3"/>
          <dgm:chPref val="3"/>
          <dgm:bulletEnabled val="1"/>
        </dgm:presLayoutVars>
      </dgm:prSet>
      <dgm:spPr/>
    </dgm:pt>
    <dgm:pt modelId="{01E9F8E7-A3C5-4AEB-A1C8-E5145C60086D}" type="pres">
      <dgm:prSet presAssocID="{126C9F3F-1720-4F59-A325-E3CB508C89D7}" presName="Accent" presStyleLbl="parChTrans1D1" presStyleIdx="3" presStyleCnt="6"/>
      <dgm:spPr/>
    </dgm:pt>
    <dgm:pt modelId="{8467A089-7B97-44D4-ABFF-A3BD8383255D}" type="pres">
      <dgm:prSet presAssocID="{9E36E246-3097-4C1E-A2BC-0023E987B65E}" presName="sibTrans" presStyleCnt="0"/>
      <dgm:spPr/>
    </dgm:pt>
    <dgm:pt modelId="{49A762BE-DBB5-4CD7-A4F8-EFF6212F1301}" type="pres">
      <dgm:prSet presAssocID="{6A2E8140-82F8-4B4A-BA4C-918A161CC5D3}" presName="composite" presStyleCnt="0"/>
      <dgm:spPr/>
    </dgm:pt>
    <dgm:pt modelId="{CF5FE976-9182-41D1-BB91-A798AE27B448}" type="pres">
      <dgm:prSet presAssocID="{6A2E8140-82F8-4B4A-BA4C-918A161CC5D3}" presName="FirstChild" presStyleLbl="revTx" presStyleIdx="4" presStyleCnt="6">
        <dgm:presLayoutVars>
          <dgm:chMax val="0"/>
          <dgm:chPref val="0"/>
          <dgm:bulletEnabled val="1"/>
        </dgm:presLayoutVars>
      </dgm:prSet>
      <dgm:spPr/>
    </dgm:pt>
    <dgm:pt modelId="{CD2A413D-F4DF-4420-9124-E03CD7831D15}" type="pres">
      <dgm:prSet presAssocID="{6A2E8140-82F8-4B4A-BA4C-918A161CC5D3}" presName="Parent" presStyleLbl="alignNode1" presStyleIdx="4" presStyleCnt="6">
        <dgm:presLayoutVars>
          <dgm:chMax val="3"/>
          <dgm:chPref val="3"/>
          <dgm:bulletEnabled val="1"/>
        </dgm:presLayoutVars>
      </dgm:prSet>
      <dgm:spPr/>
    </dgm:pt>
    <dgm:pt modelId="{0F6002C7-DB08-46C6-A3CD-D2F730B93CDB}" type="pres">
      <dgm:prSet presAssocID="{6A2E8140-82F8-4B4A-BA4C-918A161CC5D3}" presName="Accent" presStyleLbl="parChTrans1D1" presStyleIdx="4" presStyleCnt="6"/>
      <dgm:spPr/>
    </dgm:pt>
    <dgm:pt modelId="{20E2CAAF-55FB-47A5-8439-8C443A6D7491}" type="pres">
      <dgm:prSet presAssocID="{28522FC7-004F-40C2-A9AE-4D58541EB529}" presName="sibTrans" presStyleCnt="0"/>
      <dgm:spPr/>
    </dgm:pt>
    <dgm:pt modelId="{0DEEE66B-9831-4490-B9D2-28F831A88E68}" type="pres">
      <dgm:prSet presAssocID="{C029FC4E-3F5B-4333-BEF1-FCF2A43B47A9}" presName="composite" presStyleCnt="0"/>
      <dgm:spPr/>
    </dgm:pt>
    <dgm:pt modelId="{A52C4E9A-2EE7-4E96-A0F4-634A1653BDD7}" type="pres">
      <dgm:prSet presAssocID="{C029FC4E-3F5B-4333-BEF1-FCF2A43B47A9}" presName="FirstChild" presStyleLbl="revTx" presStyleIdx="5" presStyleCnt="6">
        <dgm:presLayoutVars>
          <dgm:chMax val="0"/>
          <dgm:chPref val="0"/>
          <dgm:bulletEnabled val="1"/>
        </dgm:presLayoutVars>
      </dgm:prSet>
      <dgm:spPr/>
    </dgm:pt>
    <dgm:pt modelId="{B2476E38-8478-425B-847B-E0C1CCDC153E}" type="pres">
      <dgm:prSet presAssocID="{C029FC4E-3F5B-4333-BEF1-FCF2A43B47A9}" presName="Parent" presStyleLbl="alignNode1" presStyleIdx="5" presStyleCnt="6">
        <dgm:presLayoutVars>
          <dgm:chMax val="3"/>
          <dgm:chPref val="3"/>
          <dgm:bulletEnabled val="1"/>
        </dgm:presLayoutVars>
      </dgm:prSet>
      <dgm:spPr/>
    </dgm:pt>
    <dgm:pt modelId="{9859894B-202C-455E-AC92-BBA6159C328C}" type="pres">
      <dgm:prSet presAssocID="{C029FC4E-3F5B-4333-BEF1-FCF2A43B47A9}" presName="Accent" presStyleLbl="parChTrans1D1" presStyleIdx="5" presStyleCnt="6"/>
      <dgm:spPr/>
    </dgm:pt>
  </dgm:ptLst>
  <dgm:cxnLst>
    <dgm:cxn modelId="{B2BB2807-3F05-47C9-9B3B-6A37BE0A83E5}" srcId="{6A2E8140-82F8-4B4A-BA4C-918A161CC5D3}" destId="{192F09CF-63E0-42BC-9BEC-D0986A2A37E1}" srcOrd="0" destOrd="0" parTransId="{FCDF6EAA-C81C-4022-83FF-E4C88C16C40D}" sibTransId="{2DB2BD00-D7B1-413C-81AA-24714805967B}"/>
    <dgm:cxn modelId="{61AA922B-C4D3-4D2D-8AFF-817CA54D428B}" srcId="{6DAD1984-5317-4886-8C3A-6A67ABE1F8F0}" destId="{4D2D7C58-12FE-4937-A989-74E3D1D4706B}" srcOrd="0" destOrd="0" parTransId="{6C53853B-3923-4D53-93F8-F5CABA61582D}" sibTransId="{4413FF56-75AA-4997-8C65-D0E6AB01858B}"/>
    <dgm:cxn modelId="{9CB2E02B-116A-483D-A6E0-222AF107C732}" srcId="{F4B4BD07-94E2-4206-A5B4-D3F5E1E98C32}" destId="{6A2E8140-82F8-4B4A-BA4C-918A161CC5D3}" srcOrd="4" destOrd="0" parTransId="{0E49C720-76C2-440D-B347-5FDBD4E3BB0B}" sibTransId="{28522FC7-004F-40C2-A9AE-4D58541EB529}"/>
    <dgm:cxn modelId="{89E95F2E-4C08-4CC1-B978-9EBEEF91F6E0}" srcId="{F4B4BD07-94E2-4206-A5B4-D3F5E1E98C32}" destId="{6DAD1984-5317-4886-8C3A-6A67ABE1F8F0}" srcOrd="0" destOrd="0" parTransId="{BC9FBA59-9615-4486-B07B-04DA6507B1B2}" sibTransId="{57F9637E-2ED4-4E14-8229-C5B9B2D5E416}"/>
    <dgm:cxn modelId="{A60FCC62-9D48-4158-B52A-38BFF4684B11}" type="presOf" srcId="{0835C52D-D7AE-48AC-B1C5-54DD1E16B2C7}" destId="{94AB50D8-7F36-4D0E-8DCE-A1542661A17A}" srcOrd="0" destOrd="0" presId="urn:microsoft.com/office/officeart/2011/layout/TabList"/>
    <dgm:cxn modelId="{A80EBE43-FED4-4BEE-A150-1B8CAD358E68}" type="presOf" srcId="{6DAD1984-5317-4886-8C3A-6A67ABE1F8F0}" destId="{DE9CFE63-8E6B-4B68-BEE9-E1B981F2649D}" srcOrd="0" destOrd="0" presId="urn:microsoft.com/office/officeart/2011/layout/TabList"/>
    <dgm:cxn modelId="{FEED2D45-7A54-4B64-AC3A-34AD436E2227}" type="presOf" srcId="{C029FC4E-3F5B-4333-BEF1-FCF2A43B47A9}" destId="{B2476E38-8478-425B-847B-E0C1CCDC153E}" srcOrd="0" destOrd="0" presId="urn:microsoft.com/office/officeart/2011/layout/TabList"/>
    <dgm:cxn modelId="{6CC5D648-C363-4958-AD2C-CF8347059477}" srcId="{A4D0C95D-7894-42D2-8B55-9971DF01C381}" destId="{3491C976-6269-455F-A96B-C1A8DAFA7F3D}" srcOrd="0" destOrd="0" parTransId="{70A8A356-CA3E-4C0A-9F7C-4E590CB7CA02}" sibTransId="{70056F23-04F3-42BB-B75F-6D4A424BECB3}"/>
    <dgm:cxn modelId="{CEE49F73-B1A1-467F-B64F-8C6AE6640641}" srcId="{F4B4BD07-94E2-4206-A5B4-D3F5E1E98C32}" destId="{0835C52D-D7AE-48AC-B1C5-54DD1E16B2C7}" srcOrd="1" destOrd="0" parTransId="{5838F8A7-7F43-4722-8DEA-2145404FA357}" sibTransId="{70B9A2C2-C844-47DB-9285-A02F96FC8902}"/>
    <dgm:cxn modelId="{F12DE08C-A4F9-4F48-BAAE-6A84192EB018}" type="presOf" srcId="{3491C976-6269-455F-A96B-C1A8DAFA7F3D}" destId="{90F80281-428A-4D77-945D-F6092828768C}" srcOrd="0" destOrd="0" presId="urn:microsoft.com/office/officeart/2011/layout/TabList"/>
    <dgm:cxn modelId="{D2522890-3DDC-44B9-8D78-B27A7BAEDD11}" type="presOf" srcId="{126C9F3F-1720-4F59-A325-E3CB508C89D7}" destId="{E2F0434C-05AD-4338-B96D-B303CDC12410}" srcOrd="0" destOrd="0" presId="urn:microsoft.com/office/officeart/2011/layout/TabList"/>
    <dgm:cxn modelId="{71E51291-508E-42BD-8FFB-37ED6011C221}" type="presOf" srcId="{2D372B2E-35D2-4EB2-BB5D-635394250B26}" destId="{4BA28DBC-86B6-4868-99AD-DE151516226F}" srcOrd="0" destOrd="0" presId="urn:microsoft.com/office/officeart/2011/layout/TabList"/>
    <dgm:cxn modelId="{F57C2FA3-0229-44DA-B70F-09F4A658C061}" srcId="{F4B4BD07-94E2-4206-A5B4-D3F5E1E98C32}" destId="{126C9F3F-1720-4F59-A325-E3CB508C89D7}" srcOrd="3" destOrd="0" parTransId="{D06CF908-ED0A-47C8-85E1-982DBA39005C}" sibTransId="{9E36E246-3097-4C1E-A2BC-0023E987B65E}"/>
    <dgm:cxn modelId="{D2D46BAA-E339-4895-87F6-C5CDCA92AC28}" type="presOf" srcId="{EA872912-4071-495F-B780-80A4C86E3CDE}" destId="{A52C4E9A-2EE7-4E96-A0F4-634A1653BDD7}" srcOrd="0" destOrd="0" presId="urn:microsoft.com/office/officeart/2011/layout/TabList"/>
    <dgm:cxn modelId="{DC207AB1-0B46-445F-B363-13176034B81A}" type="presOf" srcId="{9A7664AC-BB2C-4151-B9AC-5AC54F9E3C3E}" destId="{27DAEF48-2EC4-45EF-A2B2-4E928EF0CEF0}" srcOrd="0" destOrd="0" presId="urn:microsoft.com/office/officeart/2011/layout/TabList"/>
    <dgm:cxn modelId="{ED654FB8-D94D-41C2-A288-FE3AECFA7AB5}" srcId="{0835C52D-D7AE-48AC-B1C5-54DD1E16B2C7}" destId="{2D372B2E-35D2-4EB2-BB5D-635394250B26}" srcOrd="0" destOrd="0" parTransId="{AFEDEE20-F8EC-4167-996E-707AC6862183}" sibTransId="{CE1FC053-1A58-4D60-972B-51133A07B993}"/>
    <dgm:cxn modelId="{BD8D6BBF-2D2C-4334-9ED1-5E80BA50CD4D}" srcId="{F4B4BD07-94E2-4206-A5B4-D3F5E1E98C32}" destId="{C029FC4E-3F5B-4333-BEF1-FCF2A43B47A9}" srcOrd="5" destOrd="0" parTransId="{F5C521F8-5BE5-44D5-AB48-917D256AB7F9}" sibTransId="{7D4A2D35-69BF-4824-9A09-53815EF88880}"/>
    <dgm:cxn modelId="{225D7EC7-FF5C-4391-B065-913862004D4D}" type="presOf" srcId="{A4D0C95D-7894-42D2-8B55-9971DF01C381}" destId="{277CB9C4-74CC-4274-801B-B501A68C24BC}" srcOrd="0" destOrd="0" presId="urn:microsoft.com/office/officeart/2011/layout/TabList"/>
    <dgm:cxn modelId="{857817D5-EFBE-4A35-8FD1-B8842601B539}" type="presOf" srcId="{F4B4BD07-94E2-4206-A5B4-D3F5E1E98C32}" destId="{9EC3501D-0FDC-4437-A91F-64ED0BDA6E06}" srcOrd="0" destOrd="0" presId="urn:microsoft.com/office/officeart/2011/layout/TabList"/>
    <dgm:cxn modelId="{A4D603D8-1F15-43BF-89CD-87C35452A8DA}" type="presOf" srcId="{192F09CF-63E0-42BC-9BEC-D0986A2A37E1}" destId="{CF5FE976-9182-41D1-BB91-A798AE27B448}" srcOrd="0" destOrd="0" presId="urn:microsoft.com/office/officeart/2011/layout/TabList"/>
    <dgm:cxn modelId="{19E609E8-86E5-4286-861E-FF27E55F2B3D}" srcId="{126C9F3F-1720-4F59-A325-E3CB508C89D7}" destId="{9A7664AC-BB2C-4151-B9AC-5AC54F9E3C3E}" srcOrd="0" destOrd="0" parTransId="{206D1DC2-7AA3-452E-9B73-417E20012E36}" sibTransId="{10C5A5A0-8046-4C9B-9196-69EEE30AB1BB}"/>
    <dgm:cxn modelId="{805165EB-E704-4CC9-BBA8-72AE9B48AED9}" srcId="{F4B4BD07-94E2-4206-A5B4-D3F5E1E98C32}" destId="{A4D0C95D-7894-42D2-8B55-9971DF01C381}" srcOrd="2" destOrd="0" parTransId="{989795A3-5084-4A93-A4D5-389D72326DF8}" sibTransId="{DC535101-F63E-4BF3-9D80-0A4973EF575C}"/>
    <dgm:cxn modelId="{B2ED00EC-78A4-44D8-A6D7-7A21304BAA8D}" srcId="{C029FC4E-3F5B-4333-BEF1-FCF2A43B47A9}" destId="{EA872912-4071-495F-B780-80A4C86E3CDE}" srcOrd="0" destOrd="0" parTransId="{D550A029-0F12-4CAC-96CF-3A8FAC76923E}" sibTransId="{62F8FADE-3A47-4A07-A3FB-E5AEED9F60BA}"/>
    <dgm:cxn modelId="{4362F1EE-FB1A-4463-BC8B-0E74F3878C8B}" type="presOf" srcId="{6A2E8140-82F8-4B4A-BA4C-918A161CC5D3}" destId="{CD2A413D-F4DF-4420-9124-E03CD7831D15}" srcOrd="0" destOrd="0" presId="urn:microsoft.com/office/officeart/2011/layout/TabList"/>
    <dgm:cxn modelId="{36AF2EF2-12D1-4C3E-873E-3B50F7EE49D8}" type="presOf" srcId="{4D2D7C58-12FE-4937-A989-74E3D1D4706B}" destId="{8B7999E2-480C-4FA6-9602-D6E58C64B527}" srcOrd="0" destOrd="0" presId="urn:microsoft.com/office/officeart/2011/layout/TabList"/>
    <dgm:cxn modelId="{258EA32E-7F38-4185-A175-BDF36ED6C819}" type="presParOf" srcId="{9EC3501D-0FDC-4437-A91F-64ED0BDA6E06}" destId="{6C8B8E27-E81C-44DD-BAFA-A286B57E84CA}" srcOrd="0" destOrd="0" presId="urn:microsoft.com/office/officeart/2011/layout/TabList"/>
    <dgm:cxn modelId="{12818642-81C4-4F3C-862E-41285324DD36}" type="presParOf" srcId="{6C8B8E27-E81C-44DD-BAFA-A286B57E84CA}" destId="{8B7999E2-480C-4FA6-9602-D6E58C64B527}" srcOrd="0" destOrd="0" presId="urn:microsoft.com/office/officeart/2011/layout/TabList"/>
    <dgm:cxn modelId="{50ED4912-0188-4614-8488-8A6BC81745EB}" type="presParOf" srcId="{6C8B8E27-E81C-44DD-BAFA-A286B57E84CA}" destId="{DE9CFE63-8E6B-4B68-BEE9-E1B981F2649D}" srcOrd="1" destOrd="0" presId="urn:microsoft.com/office/officeart/2011/layout/TabList"/>
    <dgm:cxn modelId="{4D7390F9-BE6C-42E2-BD5D-97DA7DF13586}" type="presParOf" srcId="{6C8B8E27-E81C-44DD-BAFA-A286B57E84CA}" destId="{4604002A-38A0-498B-9530-A5D96D5A5AA6}" srcOrd="2" destOrd="0" presId="urn:microsoft.com/office/officeart/2011/layout/TabList"/>
    <dgm:cxn modelId="{41130B56-93CD-4F78-8AE9-90489DF3DE86}" type="presParOf" srcId="{9EC3501D-0FDC-4437-A91F-64ED0BDA6E06}" destId="{B7051394-3588-4643-88EA-E5737CEEE27F}" srcOrd="1" destOrd="0" presId="urn:microsoft.com/office/officeart/2011/layout/TabList"/>
    <dgm:cxn modelId="{B5CA3D70-7AF6-4011-A082-02B980D03CFC}" type="presParOf" srcId="{9EC3501D-0FDC-4437-A91F-64ED0BDA6E06}" destId="{28D08DEA-746E-46D4-95D0-C17C7CFBCF87}" srcOrd="2" destOrd="0" presId="urn:microsoft.com/office/officeart/2011/layout/TabList"/>
    <dgm:cxn modelId="{523630E8-8538-4DD6-A8F2-F7140BDB4A36}" type="presParOf" srcId="{28D08DEA-746E-46D4-95D0-C17C7CFBCF87}" destId="{4BA28DBC-86B6-4868-99AD-DE151516226F}" srcOrd="0" destOrd="0" presId="urn:microsoft.com/office/officeart/2011/layout/TabList"/>
    <dgm:cxn modelId="{8D430F7B-3F94-4CDD-9436-D8824889D3CA}" type="presParOf" srcId="{28D08DEA-746E-46D4-95D0-C17C7CFBCF87}" destId="{94AB50D8-7F36-4D0E-8DCE-A1542661A17A}" srcOrd="1" destOrd="0" presId="urn:microsoft.com/office/officeart/2011/layout/TabList"/>
    <dgm:cxn modelId="{519DD92C-5166-411D-AE30-F2CCEA032E87}" type="presParOf" srcId="{28D08DEA-746E-46D4-95D0-C17C7CFBCF87}" destId="{9A75F804-00E0-4794-A7AD-DC7E11A50A04}" srcOrd="2" destOrd="0" presId="urn:microsoft.com/office/officeart/2011/layout/TabList"/>
    <dgm:cxn modelId="{8EDE7905-177F-4A8F-9CC4-F59E46CF4058}" type="presParOf" srcId="{9EC3501D-0FDC-4437-A91F-64ED0BDA6E06}" destId="{632B7965-DE1C-4ECE-8753-AC23956016EA}" srcOrd="3" destOrd="0" presId="urn:microsoft.com/office/officeart/2011/layout/TabList"/>
    <dgm:cxn modelId="{CF66911B-AF97-44B0-82D3-D0CF6E1B1C59}" type="presParOf" srcId="{9EC3501D-0FDC-4437-A91F-64ED0BDA6E06}" destId="{53C6BE15-1DE6-4924-8C59-C0A703938796}" srcOrd="4" destOrd="0" presId="urn:microsoft.com/office/officeart/2011/layout/TabList"/>
    <dgm:cxn modelId="{8C368451-A16B-4716-8142-EA7474B68BC4}" type="presParOf" srcId="{53C6BE15-1DE6-4924-8C59-C0A703938796}" destId="{90F80281-428A-4D77-945D-F6092828768C}" srcOrd="0" destOrd="0" presId="urn:microsoft.com/office/officeart/2011/layout/TabList"/>
    <dgm:cxn modelId="{8542C0B1-42DD-47AE-B0AC-93498B41B3E2}" type="presParOf" srcId="{53C6BE15-1DE6-4924-8C59-C0A703938796}" destId="{277CB9C4-74CC-4274-801B-B501A68C24BC}" srcOrd="1" destOrd="0" presId="urn:microsoft.com/office/officeart/2011/layout/TabList"/>
    <dgm:cxn modelId="{13404B0F-68FB-416E-9696-EA6F592F3DAE}" type="presParOf" srcId="{53C6BE15-1DE6-4924-8C59-C0A703938796}" destId="{B8C2F17C-359A-484C-848F-F5B4ED517292}" srcOrd="2" destOrd="0" presId="urn:microsoft.com/office/officeart/2011/layout/TabList"/>
    <dgm:cxn modelId="{CD0E4D27-D5FB-4D81-9C1F-C070DC70E25A}" type="presParOf" srcId="{9EC3501D-0FDC-4437-A91F-64ED0BDA6E06}" destId="{FD8ADA4E-B76B-42FE-9C4F-65101530385B}" srcOrd="5" destOrd="0" presId="urn:microsoft.com/office/officeart/2011/layout/TabList"/>
    <dgm:cxn modelId="{56454659-49D0-495A-9BDE-AD6C4B513E1A}" type="presParOf" srcId="{9EC3501D-0FDC-4437-A91F-64ED0BDA6E06}" destId="{7C1C5C1C-7197-4247-9464-943685CCDC7F}" srcOrd="6" destOrd="0" presId="urn:microsoft.com/office/officeart/2011/layout/TabList"/>
    <dgm:cxn modelId="{3E0E2587-105D-4158-AB92-AEA42B1EDA13}" type="presParOf" srcId="{7C1C5C1C-7197-4247-9464-943685CCDC7F}" destId="{27DAEF48-2EC4-45EF-A2B2-4E928EF0CEF0}" srcOrd="0" destOrd="0" presId="urn:microsoft.com/office/officeart/2011/layout/TabList"/>
    <dgm:cxn modelId="{E068D18B-0D41-460C-9F9B-CDF9A3809204}" type="presParOf" srcId="{7C1C5C1C-7197-4247-9464-943685CCDC7F}" destId="{E2F0434C-05AD-4338-B96D-B303CDC12410}" srcOrd="1" destOrd="0" presId="urn:microsoft.com/office/officeart/2011/layout/TabList"/>
    <dgm:cxn modelId="{EF3531DB-82EC-4620-A497-CA0DBCBB5118}" type="presParOf" srcId="{7C1C5C1C-7197-4247-9464-943685CCDC7F}" destId="{01E9F8E7-A3C5-4AEB-A1C8-E5145C60086D}" srcOrd="2" destOrd="0" presId="urn:microsoft.com/office/officeart/2011/layout/TabList"/>
    <dgm:cxn modelId="{915F8573-692A-45A6-ACF9-2A5999556D14}" type="presParOf" srcId="{9EC3501D-0FDC-4437-A91F-64ED0BDA6E06}" destId="{8467A089-7B97-44D4-ABFF-A3BD8383255D}" srcOrd="7" destOrd="0" presId="urn:microsoft.com/office/officeart/2011/layout/TabList"/>
    <dgm:cxn modelId="{05060DE8-CD72-4C09-8895-0ADC04D978AA}" type="presParOf" srcId="{9EC3501D-0FDC-4437-A91F-64ED0BDA6E06}" destId="{49A762BE-DBB5-4CD7-A4F8-EFF6212F1301}" srcOrd="8" destOrd="0" presId="urn:microsoft.com/office/officeart/2011/layout/TabList"/>
    <dgm:cxn modelId="{B48E8F30-6A0C-4C29-B8F4-41BF67683FA6}" type="presParOf" srcId="{49A762BE-DBB5-4CD7-A4F8-EFF6212F1301}" destId="{CF5FE976-9182-41D1-BB91-A798AE27B448}" srcOrd="0" destOrd="0" presId="urn:microsoft.com/office/officeart/2011/layout/TabList"/>
    <dgm:cxn modelId="{B1650E4A-4B4C-43D4-AF09-C2585B95C95C}" type="presParOf" srcId="{49A762BE-DBB5-4CD7-A4F8-EFF6212F1301}" destId="{CD2A413D-F4DF-4420-9124-E03CD7831D15}" srcOrd="1" destOrd="0" presId="urn:microsoft.com/office/officeart/2011/layout/TabList"/>
    <dgm:cxn modelId="{991E2A6A-5D69-4B8A-9FA0-B8696A856D6F}" type="presParOf" srcId="{49A762BE-DBB5-4CD7-A4F8-EFF6212F1301}" destId="{0F6002C7-DB08-46C6-A3CD-D2F730B93CDB}" srcOrd="2" destOrd="0" presId="urn:microsoft.com/office/officeart/2011/layout/TabList"/>
    <dgm:cxn modelId="{A1AA49E2-8C2D-4FAC-A4C8-CF84DE1DCC52}" type="presParOf" srcId="{9EC3501D-0FDC-4437-A91F-64ED0BDA6E06}" destId="{20E2CAAF-55FB-47A5-8439-8C443A6D7491}" srcOrd="9" destOrd="0" presId="urn:microsoft.com/office/officeart/2011/layout/TabList"/>
    <dgm:cxn modelId="{AB6F2D16-D09A-4400-9193-908DF963E377}" type="presParOf" srcId="{9EC3501D-0FDC-4437-A91F-64ED0BDA6E06}" destId="{0DEEE66B-9831-4490-B9D2-28F831A88E68}" srcOrd="10" destOrd="0" presId="urn:microsoft.com/office/officeart/2011/layout/TabList"/>
    <dgm:cxn modelId="{4F7C97F4-439C-44EF-9673-DA945E0626EA}" type="presParOf" srcId="{0DEEE66B-9831-4490-B9D2-28F831A88E68}" destId="{A52C4E9A-2EE7-4E96-A0F4-634A1653BDD7}" srcOrd="0" destOrd="0" presId="urn:microsoft.com/office/officeart/2011/layout/TabList"/>
    <dgm:cxn modelId="{A9DB215B-59A5-481B-8617-FAC464A59180}" type="presParOf" srcId="{0DEEE66B-9831-4490-B9D2-28F831A88E68}" destId="{B2476E38-8478-425B-847B-E0C1CCDC153E}" srcOrd="1" destOrd="0" presId="urn:microsoft.com/office/officeart/2011/layout/TabList"/>
    <dgm:cxn modelId="{DE0216FA-E3A0-4C17-B6CB-4D991E47BFDD}" type="presParOf" srcId="{0DEEE66B-9831-4490-B9D2-28F831A88E68}" destId="{9859894B-202C-455E-AC92-BBA6159C328C}"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925AC04-6463-4A68-8F0B-B23955C0BD5F}" type="doc">
      <dgm:prSet loTypeId="urn:microsoft.com/office/officeart/2005/8/layout/hList6" loCatId="list" qsTypeId="urn:microsoft.com/office/officeart/2005/8/quickstyle/3d1" qsCatId="3D" csTypeId="urn:microsoft.com/office/officeart/2005/8/colors/colorful1" csCatId="colorful" phldr="1"/>
      <dgm:spPr/>
      <dgm:t>
        <a:bodyPr/>
        <a:lstStyle/>
        <a:p>
          <a:endParaRPr lang="en-GB"/>
        </a:p>
      </dgm:t>
    </dgm:pt>
    <dgm:pt modelId="{707E69B7-6C8F-4421-96BF-C33899373EC0}">
      <dgm:prSet phldrT="[Text]"/>
      <dgm:spPr/>
      <dgm:t>
        <a:bodyPr/>
        <a:lstStyle/>
        <a:p>
          <a:r>
            <a:rPr lang="en-US" b="1"/>
            <a:t>B</a:t>
          </a:r>
          <a:endParaRPr lang="en-GB" b="1" dirty="0"/>
        </a:p>
      </dgm:t>
    </dgm:pt>
    <dgm:pt modelId="{A70E0C5E-B5EC-4742-A176-583AA0741724}" type="parTrans" cxnId="{3FEC15BB-2874-4F01-8AEC-3D8F886FBB63}">
      <dgm:prSet/>
      <dgm:spPr/>
      <dgm:t>
        <a:bodyPr/>
        <a:lstStyle/>
        <a:p>
          <a:endParaRPr lang="en-GB" b="1"/>
        </a:p>
      </dgm:t>
    </dgm:pt>
    <dgm:pt modelId="{E6500F24-65E6-4FA7-8A7E-46C5E115461B}" type="sibTrans" cxnId="{3FEC15BB-2874-4F01-8AEC-3D8F886FBB63}">
      <dgm:prSet/>
      <dgm:spPr/>
      <dgm:t>
        <a:bodyPr/>
        <a:lstStyle/>
        <a:p>
          <a:endParaRPr lang="en-GB" b="1"/>
        </a:p>
      </dgm:t>
    </dgm:pt>
    <dgm:pt modelId="{A31A17E8-2A2C-484A-9B8E-F11333937730}">
      <dgm:prSet phldrT="[Text]"/>
      <dgm:spPr/>
      <dgm:t>
        <a:bodyPr/>
        <a:lstStyle/>
        <a:p>
          <a:r>
            <a:rPr lang="en-US" b="1" dirty="0">
              <a:solidFill>
                <a:schemeClr val="tx1"/>
              </a:solidFill>
            </a:rPr>
            <a:t>Belong</a:t>
          </a:r>
          <a:endParaRPr lang="en-GB" b="1" dirty="0">
            <a:solidFill>
              <a:schemeClr val="tx1"/>
            </a:solidFill>
          </a:endParaRPr>
        </a:p>
      </dgm:t>
    </dgm:pt>
    <dgm:pt modelId="{54C0FFBB-4093-409D-BEAA-1854488F5B67}" type="parTrans" cxnId="{69EE187D-6B23-4B9E-9052-D3EE2EF2B1C7}">
      <dgm:prSet/>
      <dgm:spPr/>
      <dgm:t>
        <a:bodyPr/>
        <a:lstStyle/>
        <a:p>
          <a:endParaRPr lang="en-GB" b="1"/>
        </a:p>
      </dgm:t>
    </dgm:pt>
    <dgm:pt modelId="{55B10C85-E26C-4801-8275-AD87DDD4C7BA}" type="sibTrans" cxnId="{69EE187D-6B23-4B9E-9052-D3EE2EF2B1C7}">
      <dgm:prSet/>
      <dgm:spPr/>
      <dgm:t>
        <a:bodyPr/>
        <a:lstStyle/>
        <a:p>
          <a:endParaRPr lang="en-GB" b="1"/>
        </a:p>
      </dgm:t>
    </dgm:pt>
    <dgm:pt modelId="{67603122-E7E5-460A-A2E1-18E7F2290099}">
      <dgm:prSet phldrT="[Text]"/>
      <dgm:spPr/>
      <dgm:t>
        <a:bodyPr/>
        <a:lstStyle/>
        <a:p>
          <a:r>
            <a:rPr lang="en-US" b="1" dirty="0"/>
            <a:t>E</a:t>
          </a:r>
          <a:endParaRPr lang="en-GB" b="1" dirty="0"/>
        </a:p>
      </dgm:t>
    </dgm:pt>
    <dgm:pt modelId="{30328490-5674-4CFB-8B99-0F98B48CE85C}" type="parTrans" cxnId="{EADBA0F4-992D-431F-AF42-CEA1A90D1D23}">
      <dgm:prSet/>
      <dgm:spPr/>
      <dgm:t>
        <a:bodyPr/>
        <a:lstStyle/>
        <a:p>
          <a:endParaRPr lang="en-GB" b="1"/>
        </a:p>
      </dgm:t>
    </dgm:pt>
    <dgm:pt modelId="{D2D94097-12D6-43C9-8FB6-FA30AD069531}" type="sibTrans" cxnId="{EADBA0F4-992D-431F-AF42-CEA1A90D1D23}">
      <dgm:prSet/>
      <dgm:spPr/>
      <dgm:t>
        <a:bodyPr/>
        <a:lstStyle/>
        <a:p>
          <a:endParaRPr lang="en-GB" b="1"/>
        </a:p>
      </dgm:t>
    </dgm:pt>
    <dgm:pt modelId="{6A88B23D-A600-4C97-B0CE-5C3D052CB1DB}">
      <dgm:prSet phldrT="[Text]"/>
      <dgm:spPr/>
      <dgm:t>
        <a:bodyPr/>
        <a:lstStyle/>
        <a:p>
          <a:r>
            <a:rPr lang="en-US" b="1" dirty="0">
              <a:solidFill>
                <a:schemeClr val="tx1"/>
              </a:solidFill>
            </a:rPr>
            <a:t>Enough</a:t>
          </a:r>
          <a:endParaRPr lang="en-GB" b="1" dirty="0">
            <a:solidFill>
              <a:schemeClr val="tx1"/>
            </a:solidFill>
          </a:endParaRPr>
        </a:p>
      </dgm:t>
    </dgm:pt>
    <dgm:pt modelId="{0D664DBB-74D7-469D-B8D2-E9173D1C8A3A}" type="parTrans" cxnId="{98D97CCC-B2C9-41FC-9C09-A1247041BD72}">
      <dgm:prSet/>
      <dgm:spPr/>
      <dgm:t>
        <a:bodyPr/>
        <a:lstStyle/>
        <a:p>
          <a:endParaRPr lang="en-GB" b="1"/>
        </a:p>
      </dgm:t>
    </dgm:pt>
    <dgm:pt modelId="{DAA978B4-B2AD-4332-A8F8-226E862F2C59}" type="sibTrans" cxnId="{98D97CCC-B2C9-41FC-9C09-A1247041BD72}">
      <dgm:prSet/>
      <dgm:spPr/>
      <dgm:t>
        <a:bodyPr/>
        <a:lstStyle/>
        <a:p>
          <a:endParaRPr lang="en-GB" b="1"/>
        </a:p>
      </dgm:t>
    </dgm:pt>
    <dgm:pt modelId="{562F8DDC-A4BE-4996-9F91-E602495CB761}">
      <dgm:prSet phldrT="[Text]"/>
      <dgm:spPr/>
      <dgm:t>
        <a:bodyPr/>
        <a:lstStyle/>
        <a:p>
          <a:r>
            <a:rPr lang="en-US" b="1" dirty="0"/>
            <a:t>M</a:t>
          </a:r>
          <a:endParaRPr lang="en-GB" b="1" dirty="0"/>
        </a:p>
      </dgm:t>
    </dgm:pt>
    <dgm:pt modelId="{F0238033-4FC5-4D46-9EFB-6C412E07E152}" type="parTrans" cxnId="{864FC2C4-6671-4B7A-8DFC-C193C41A6B6E}">
      <dgm:prSet/>
      <dgm:spPr/>
      <dgm:t>
        <a:bodyPr/>
        <a:lstStyle/>
        <a:p>
          <a:endParaRPr lang="en-GB" b="1"/>
        </a:p>
      </dgm:t>
    </dgm:pt>
    <dgm:pt modelId="{12612D56-902A-41A9-A495-D87ABE7E4658}" type="sibTrans" cxnId="{864FC2C4-6671-4B7A-8DFC-C193C41A6B6E}">
      <dgm:prSet/>
      <dgm:spPr/>
      <dgm:t>
        <a:bodyPr/>
        <a:lstStyle/>
        <a:p>
          <a:endParaRPr lang="en-GB" b="1"/>
        </a:p>
      </dgm:t>
    </dgm:pt>
    <dgm:pt modelId="{01C4BEB1-BE5F-4250-8484-EF1BE4431BE9}">
      <dgm:prSet phldrT="[Text]"/>
      <dgm:spPr/>
      <dgm:t>
        <a:bodyPr/>
        <a:lstStyle/>
        <a:p>
          <a:r>
            <a:rPr lang="en-US" b="1" dirty="0">
              <a:solidFill>
                <a:schemeClr val="tx1"/>
              </a:solidFill>
            </a:rPr>
            <a:t>Matter</a:t>
          </a:r>
          <a:endParaRPr lang="en-GB" b="1" dirty="0">
            <a:solidFill>
              <a:schemeClr val="tx1"/>
            </a:solidFill>
          </a:endParaRPr>
        </a:p>
      </dgm:t>
    </dgm:pt>
    <dgm:pt modelId="{A46E9B0F-0221-4D63-BB08-F636D8F7B331}" type="parTrans" cxnId="{ADD38CF3-2701-45A7-B070-2CDB2266E282}">
      <dgm:prSet/>
      <dgm:spPr/>
      <dgm:t>
        <a:bodyPr/>
        <a:lstStyle/>
        <a:p>
          <a:endParaRPr lang="en-GB" b="1"/>
        </a:p>
      </dgm:t>
    </dgm:pt>
    <dgm:pt modelId="{4C143615-3D54-4753-8C6F-80E066178414}" type="sibTrans" cxnId="{ADD38CF3-2701-45A7-B070-2CDB2266E282}">
      <dgm:prSet/>
      <dgm:spPr/>
      <dgm:t>
        <a:bodyPr/>
        <a:lstStyle/>
        <a:p>
          <a:endParaRPr lang="en-GB" b="1"/>
        </a:p>
      </dgm:t>
    </dgm:pt>
    <dgm:pt modelId="{7E000A1C-A8C2-4189-9FFE-72F4DDC5D374}" type="pres">
      <dgm:prSet presAssocID="{B925AC04-6463-4A68-8F0B-B23955C0BD5F}" presName="Name0" presStyleCnt="0">
        <dgm:presLayoutVars>
          <dgm:dir/>
          <dgm:resizeHandles val="exact"/>
        </dgm:presLayoutVars>
      </dgm:prSet>
      <dgm:spPr/>
    </dgm:pt>
    <dgm:pt modelId="{9E0CC508-7BF6-4C4B-9EE8-630871A7A128}" type="pres">
      <dgm:prSet presAssocID="{707E69B7-6C8F-4421-96BF-C33899373EC0}" presName="node" presStyleLbl="node1" presStyleIdx="0" presStyleCnt="3">
        <dgm:presLayoutVars>
          <dgm:bulletEnabled val="1"/>
        </dgm:presLayoutVars>
      </dgm:prSet>
      <dgm:spPr/>
    </dgm:pt>
    <dgm:pt modelId="{40A5FAFA-A361-478D-9537-5E2F42843018}" type="pres">
      <dgm:prSet presAssocID="{E6500F24-65E6-4FA7-8A7E-46C5E115461B}" presName="sibTrans" presStyleCnt="0"/>
      <dgm:spPr/>
    </dgm:pt>
    <dgm:pt modelId="{E0B26856-D1CD-4A0B-AB53-6C737DC5B187}" type="pres">
      <dgm:prSet presAssocID="{67603122-E7E5-460A-A2E1-18E7F2290099}" presName="node" presStyleLbl="node1" presStyleIdx="1" presStyleCnt="3">
        <dgm:presLayoutVars>
          <dgm:bulletEnabled val="1"/>
        </dgm:presLayoutVars>
      </dgm:prSet>
      <dgm:spPr/>
    </dgm:pt>
    <dgm:pt modelId="{E501E9B3-FCDF-4DA3-A02A-521E68006AE2}" type="pres">
      <dgm:prSet presAssocID="{D2D94097-12D6-43C9-8FB6-FA30AD069531}" presName="sibTrans" presStyleCnt="0"/>
      <dgm:spPr/>
    </dgm:pt>
    <dgm:pt modelId="{45D10848-60EC-4F22-9D14-8802B32FD14C}" type="pres">
      <dgm:prSet presAssocID="{562F8DDC-A4BE-4996-9F91-E602495CB761}" presName="node" presStyleLbl="node1" presStyleIdx="2" presStyleCnt="3">
        <dgm:presLayoutVars>
          <dgm:bulletEnabled val="1"/>
        </dgm:presLayoutVars>
      </dgm:prSet>
      <dgm:spPr/>
    </dgm:pt>
  </dgm:ptLst>
  <dgm:cxnLst>
    <dgm:cxn modelId="{5632CF0A-F0C1-4D3B-93DD-A2FA101292E8}" type="presOf" srcId="{01C4BEB1-BE5F-4250-8484-EF1BE4431BE9}" destId="{45D10848-60EC-4F22-9D14-8802B32FD14C}" srcOrd="0" destOrd="1" presId="urn:microsoft.com/office/officeart/2005/8/layout/hList6"/>
    <dgm:cxn modelId="{7590FA3C-299F-4983-98AA-8322442DDACB}" type="presOf" srcId="{67603122-E7E5-460A-A2E1-18E7F2290099}" destId="{E0B26856-D1CD-4A0B-AB53-6C737DC5B187}" srcOrd="0" destOrd="0" presId="urn:microsoft.com/office/officeart/2005/8/layout/hList6"/>
    <dgm:cxn modelId="{4E82CC5D-E7AD-4FDD-A4D7-8B13594CE0D7}" type="presOf" srcId="{707E69B7-6C8F-4421-96BF-C33899373EC0}" destId="{9E0CC508-7BF6-4C4B-9EE8-630871A7A128}" srcOrd="0" destOrd="0" presId="urn:microsoft.com/office/officeart/2005/8/layout/hList6"/>
    <dgm:cxn modelId="{68528947-FBB7-4081-BDA3-790310158597}" type="presOf" srcId="{A31A17E8-2A2C-484A-9B8E-F11333937730}" destId="{9E0CC508-7BF6-4C4B-9EE8-630871A7A128}" srcOrd="0" destOrd="1" presId="urn:microsoft.com/office/officeart/2005/8/layout/hList6"/>
    <dgm:cxn modelId="{3732BB79-5769-4D53-89E1-0D24478F6958}" type="presOf" srcId="{6A88B23D-A600-4C97-B0CE-5C3D052CB1DB}" destId="{E0B26856-D1CD-4A0B-AB53-6C737DC5B187}" srcOrd="0" destOrd="1" presId="urn:microsoft.com/office/officeart/2005/8/layout/hList6"/>
    <dgm:cxn modelId="{69EE187D-6B23-4B9E-9052-D3EE2EF2B1C7}" srcId="{707E69B7-6C8F-4421-96BF-C33899373EC0}" destId="{A31A17E8-2A2C-484A-9B8E-F11333937730}" srcOrd="0" destOrd="0" parTransId="{54C0FFBB-4093-409D-BEAA-1854488F5B67}" sibTransId="{55B10C85-E26C-4801-8275-AD87DDD4C7BA}"/>
    <dgm:cxn modelId="{64D4879D-50B1-408B-8BCD-0780D908A6FB}" type="presOf" srcId="{B925AC04-6463-4A68-8F0B-B23955C0BD5F}" destId="{7E000A1C-A8C2-4189-9FFE-72F4DDC5D374}" srcOrd="0" destOrd="0" presId="urn:microsoft.com/office/officeart/2005/8/layout/hList6"/>
    <dgm:cxn modelId="{08D25AA1-BBB0-414D-94F1-B7D9421D28B3}" type="presOf" srcId="{562F8DDC-A4BE-4996-9F91-E602495CB761}" destId="{45D10848-60EC-4F22-9D14-8802B32FD14C}" srcOrd="0" destOrd="0" presId="urn:microsoft.com/office/officeart/2005/8/layout/hList6"/>
    <dgm:cxn modelId="{3FEC15BB-2874-4F01-8AEC-3D8F886FBB63}" srcId="{B925AC04-6463-4A68-8F0B-B23955C0BD5F}" destId="{707E69B7-6C8F-4421-96BF-C33899373EC0}" srcOrd="0" destOrd="0" parTransId="{A70E0C5E-B5EC-4742-A176-583AA0741724}" sibTransId="{E6500F24-65E6-4FA7-8A7E-46C5E115461B}"/>
    <dgm:cxn modelId="{864FC2C4-6671-4B7A-8DFC-C193C41A6B6E}" srcId="{B925AC04-6463-4A68-8F0B-B23955C0BD5F}" destId="{562F8DDC-A4BE-4996-9F91-E602495CB761}" srcOrd="2" destOrd="0" parTransId="{F0238033-4FC5-4D46-9EFB-6C412E07E152}" sibTransId="{12612D56-902A-41A9-A495-D87ABE7E4658}"/>
    <dgm:cxn modelId="{98D97CCC-B2C9-41FC-9C09-A1247041BD72}" srcId="{67603122-E7E5-460A-A2E1-18E7F2290099}" destId="{6A88B23D-A600-4C97-B0CE-5C3D052CB1DB}" srcOrd="0" destOrd="0" parTransId="{0D664DBB-74D7-469D-B8D2-E9173D1C8A3A}" sibTransId="{DAA978B4-B2AD-4332-A8F8-226E862F2C59}"/>
    <dgm:cxn modelId="{ADD38CF3-2701-45A7-B070-2CDB2266E282}" srcId="{562F8DDC-A4BE-4996-9F91-E602495CB761}" destId="{01C4BEB1-BE5F-4250-8484-EF1BE4431BE9}" srcOrd="0" destOrd="0" parTransId="{A46E9B0F-0221-4D63-BB08-F636D8F7B331}" sibTransId="{4C143615-3D54-4753-8C6F-80E066178414}"/>
    <dgm:cxn modelId="{EADBA0F4-992D-431F-AF42-CEA1A90D1D23}" srcId="{B925AC04-6463-4A68-8F0B-B23955C0BD5F}" destId="{67603122-E7E5-460A-A2E1-18E7F2290099}" srcOrd="1" destOrd="0" parTransId="{30328490-5674-4CFB-8B99-0F98B48CE85C}" sibTransId="{D2D94097-12D6-43C9-8FB6-FA30AD069531}"/>
    <dgm:cxn modelId="{A9CAB924-8201-454F-8479-8712E609F9EE}" type="presParOf" srcId="{7E000A1C-A8C2-4189-9FFE-72F4DDC5D374}" destId="{9E0CC508-7BF6-4C4B-9EE8-630871A7A128}" srcOrd="0" destOrd="0" presId="urn:microsoft.com/office/officeart/2005/8/layout/hList6"/>
    <dgm:cxn modelId="{DC895066-2D88-470E-A5EB-0657E69EBC8F}" type="presParOf" srcId="{7E000A1C-A8C2-4189-9FFE-72F4DDC5D374}" destId="{40A5FAFA-A361-478D-9537-5E2F42843018}" srcOrd="1" destOrd="0" presId="urn:microsoft.com/office/officeart/2005/8/layout/hList6"/>
    <dgm:cxn modelId="{14EA4560-521C-4BF7-8EEE-4C89ED2258FA}" type="presParOf" srcId="{7E000A1C-A8C2-4189-9FFE-72F4DDC5D374}" destId="{E0B26856-D1CD-4A0B-AB53-6C737DC5B187}" srcOrd="2" destOrd="0" presId="urn:microsoft.com/office/officeart/2005/8/layout/hList6"/>
    <dgm:cxn modelId="{984D776E-CB1C-45BD-8A6D-69B2F9408937}" type="presParOf" srcId="{7E000A1C-A8C2-4189-9FFE-72F4DDC5D374}" destId="{E501E9B3-FCDF-4DA3-A02A-521E68006AE2}" srcOrd="3" destOrd="0" presId="urn:microsoft.com/office/officeart/2005/8/layout/hList6"/>
    <dgm:cxn modelId="{D75F75C4-FC71-4EE5-91F4-E56C1549DEE2}" type="presParOf" srcId="{7E000A1C-A8C2-4189-9FFE-72F4DDC5D374}" destId="{45D10848-60EC-4F22-9D14-8802B32FD14C}"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925AC04-6463-4A68-8F0B-B23955C0BD5F}" type="doc">
      <dgm:prSet loTypeId="urn:microsoft.com/office/officeart/2005/8/layout/hList6" loCatId="list" qsTypeId="urn:microsoft.com/office/officeart/2005/8/quickstyle/3d1" qsCatId="3D" csTypeId="urn:microsoft.com/office/officeart/2005/8/colors/colorful1" csCatId="colorful" phldr="1"/>
      <dgm:spPr/>
      <dgm:t>
        <a:bodyPr/>
        <a:lstStyle/>
        <a:p>
          <a:endParaRPr lang="en-GB"/>
        </a:p>
      </dgm:t>
    </dgm:pt>
    <dgm:pt modelId="{707E69B7-6C8F-4421-96BF-C33899373EC0}">
      <dgm:prSet phldrT="[Text]"/>
      <dgm:spPr/>
      <dgm:t>
        <a:bodyPr/>
        <a:lstStyle/>
        <a:p>
          <a:r>
            <a:rPr lang="en-US" b="1"/>
            <a:t>B</a:t>
          </a:r>
          <a:endParaRPr lang="en-GB" b="1" dirty="0"/>
        </a:p>
      </dgm:t>
    </dgm:pt>
    <dgm:pt modelId="{A70E0C5E-B5EC-4742-A176-583AA0741724}" type="parTrans" cxnId="{3FEC15BB-2874-4F01-8AEC-3D8F886FBB63}">
      <dgm:prSet/>
      <dgm:spPr/>
      <dgm:t>
        <a:bodyPr/>
        <a:lstStyle/>
        <a:p>
          <a:endParaRPr lang="en-GB" b="1"/>
        </a:p>
      </dgm:t>
    </dgm:pt>
    <dgm:pt modelId="{E6500F24-65E6-4FA7-8A7E-46C5E115461B}" type="sibTrans" cxnId="{3FEC15BB-2874-4F01-8AEC-3D8F886FBB63}">
      <dgm:prSet/>
      <dgm:spPr/>
      <dgm:t>
        <a:bodyPr/>
        <a:lstStyle/>
        <a:p>
          <a:endParaRPr lang="en-GB" b="1"/>
        </a:p>
      </dgm:t>
    </dgm:pt>
    <dgm:pt modelId="{A31A17E8-2A2C-484A-9B8E-F11333937730}">
      <dgm:prSet phldrT="[Text]"/>
      <dgm:spPr/>
      <dgm:t>
        <a:bodyPr/>
        <a:lstStyle/>
        <a:p>
          <a:r>
            <a:rPr lang="en-US" b="1" dirty="0">
              <a:solidFill>
                <a:schemeClr val="tx1"/>
              </a:solidFill>
            </a:rPr>
            <a:t>Belong</a:t>
          </a:r>
          <a:endParaRPr lang="en-GB" b="1" dirty="0">
            <a:solidFill>
              <a:schemeClr val="tx1"/>
            </a:solidFill>
          </a:endParaRPr>
        </a:p>
      </dgm:t>
    </dgm:pt>
    <dgm:pt modelId="{54C0FFBB-4093-409D-BEAA-1854488F5B67}" type="parTrans" cxnId="{69EE187D-6B23-4B9E-9052-D3EE2EF2B1C7}">
      <dgm:prSet/>
      <dgm:spPr/>
      <dgm:t>
        <a:bodyPr/>
        <a:lstStyle/>
        <a:p>
          <a:endParaRPr lang="en-GB" b="1"/>
        </a:p>
      </dgm:t>
    </dgm:pt>
    <dgm:pt modelId="{55B10C85-E26C-4801-8275-AD87DDD4C7BA}" type="sibTrans" cxnId="{69EE187D-6B23-4B9E-9052-D3EE2EF2B1C7}">
      <dgm:prSet/>
      <dgm:spPr/>
      <dgm:t>
        <a:bodyPr/>
        <a:lstStyle/>
        <a:p>
          <a:endParaRPr lang="en-GB" b="1"/>
        </a:p>
      </dgm:t>
    </dgm:pt>
    <dgm:pt modelId="{7E000A1C-A8C2-4189-9FFE-72F4DDC5D374}" type="pres">
      <dgm:prSet presAssocID="{B925AC04-6463-4A68-8F0B-B23955C0BD5F}" presName="Name0" presStyleCnt="0">
        <dgm:presLayoutVars>
          <dgm:dir/>
          <dgm:resizeHandles val="exact"/>
        </dgm:presLayoutVars>
      </dgm:prSet>
      <dgm:spPr/>
    </dgm:pt>
    <dgm:pt modelId="{9E0CC508-7BF6-4C4B-9EE8-630871A7A128}" type="pres">
      <dgm:prSet presAssocID="{707E69B7-6C8F-4421-96BF-C33899373EC0}" presName="node" presStyleLbl="node1" presStyleIdx="0" presStyleCnt="1">
        <dgm:presLayoutVars>
          <dgm:bulletEnabled val="1"/>
        </dgm:presLayoutVars>
      </dgm:prSet>
      <dgm:spPr/>
    </dgm:pt>
  </dgm:ptLst>
  <dgm:cxnLst>
    <dgm:cxn modelId="{4E82CC5D-E7AD-4FDD-A4D7-8B13594CE0D7}" type="presOf" srcId="{707E69B7-6C8F-4421-96BF-C33899373EC0}" destId="{9E0CC508-7BF6-4C4B-9EE8-630871A7A128}" srcOrd="0" destOrd="0" presId="urn:microsoft.com/office/officeart/2005/8/layout/hList6"/>
    <dgm:cxn modelId="{68528947-FBB7-4081-BDA3-790310158597}" type="presOf" srcId="{A31A17E8-2A2C-484A-9B8E-F11333937730}" destId="{9E0CC508-7BF6-4C4B-9EE8-630871A7A128}" srcOrd="0" destOrd="1" presId="urn:microsoft.com/office/officeart/2005/8/layout/hList6"/>
    <dgm:cxn modelId="{69EE187D-6B23-4B9E-9052-D3EE2EF2B1C7}" srcId="{707E69B7-6C8F-4421-96BF-C33899373EC0}" destId="{A31A17E8-2A2C-484A-9B8E-F11333937730}" srcOrd="0" destOrd="0" parTransId="{54C0FFBB-4093-409D-BEAA-1854488F5B67}" sibTransId="{55B10C85-E26C-4801-8275-AD87DDD4C7BA}"/>
    <dgm:cxn modelId="{64D4879D-50B1-408B-8BCD-0780D908A6FB}" type="presOf" srcId="{B925AC04-6463-4A68-8F0B-B23955C0BD5F}" destId="{7E000A1C-A8C2-4189-9FFE-72F4DDC5D374}" srcOrd="0" destOrd="0" presId="urn:microsoft.com/office/officeart/2005/8/layout/hList6"/>
    <dgm:cxn modelId="{3FEC15BB-2874-4F01-8AEC-3D8F886FBB63}" srcId="{B925AC04-6463-4A68-8F0B-B23955C0BD5F}" destId="{707E69B7-6C8F-4421-96BF-C33899373EC0}" srcOrd="0" destOrd="0" parTransId="{A70E0C5E-B5EC-4742-A176-583AA0741724}" sibTransId="{E6500F24-65E6-4FA7-8A7E-46C5E115461B}"/>
    <dgm:cxn modelId="{A9CAB924-8201-454F-8479-8712E609F9EE}" type="presParOf" srcId="{7E000A1C-A8C2-4189-9FFE-72F4DDC5D374}" destId="{9E0CC508-7BF6-4C4B-9EE8-630871A7A128}" srcOrd="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925AC04-6463-4A68-8F0B-B23955C0BD5F}" type="doc">
      <dgm:prSet loTypeId="urn:microsoft.com/office/officeart/2005/8/layout/hList6" loCatId="list" qsTypeId="urn:microsoft.com/office/officeart/2005/8/quickstyle/3d1" qsCatId="3D" csTypeId="urn:microsoft.com/office/officeart/2005/8/colors/colorful3" csCatId="colorful" phldr="1"/>
      <dgm:spPr/>
      <dgm:t>
        <a:bodyPr/>
        <a:lstStyle/>
        <a:p>
          <a:endParaRPr lang="en-GB"/>
        </a:p>
      </dgm:t>
    </dgm:pt>
    <dgm:pt modelId="{67603122-E7E5-460A-A2E1-18E7F2290099}">
      <dgm:prSet phldrT="[Text]"/>
      <dgm:spPr/>
      <dgm:t>
        <a:bodyPr/>
        <a:lstStyle/>
        <a:p>
          <a:r>
            <a:rPr lang="en-US" b="1" dirty="0"/>
            <a:t>E</a:t>
          </a:r>
          <a:endParaRPr lang="en-GB" b="1" dirty="0"/>
        </a:p>
      </dgm:t>
    </dgm:pt>
    <dgm:pt modelId="{30328490-5674-4CFB-8B99-0F98B48CE85C}" type="parTrans" cxnId="{EADBA0F4-992D-431F-AF42-CEA1A90D1D23}">
      <dgm:prSet/>
      <dgm:spPr/>
      <dgm:t>
        <a:bodyPr/>
        <a:lstStyle/>
        <a:p>
          <a:endParaRPr lang="en-GB" b="1"/>
        </a:p>
      </dgm:t>
    </dgm:pt>
    <dgm:pt modelId="{D2D94097-12D6-43C9-8FB6-FA30AD069531}" type="sibTrans" cxnId="{EADBA0F4-992D-431F-AF42-CEA1A90D1D23}">
      <dgm:prSet/>
      <dgm:spPr/>
      <dgm:t>
        <a:bodyPr/>
        <a:lstStyle/>
        <a:p>
          <a:endParaRPr lang="en-GB" b="1"/>
        </a:p>
      </dgm:t>
    </dgm:pt>
    <dgm:pt modelId="{6A88B23D-A600-4C97-B0CE-5C3D052CB1DB}">
      <dgm:prSet phldrT="[Text]"/>
      <dgm:spPr/>
      <dgm:t>
        <a:bodyPr/>
        <a:lstStyle/>
        <a:p>
          <a:r>
            <a:rPr lang="en-US" b="1" dirty="0">
              <a:solidFill>
                <a:schemeClr val="tx1"/>
              </a:solidFill>
            </a:rPr>
            <a:t>Enough</a:t>
          </a:r>
          <a:endParaRPr lang="en-GB" b="1" dirty="0">
            <a:solidFill>
              <a:schemeClr val="tx1"/>
            </a:solidFill>
          </a:endParaRPr>
        </a:p>
      </dgm:t>
    </dgm:pt>
    <dgm:pt modelId="{0D664DBB-74D7-469D-B8D2-E9173D1C8A3A}" type="parTrans" cxnId="{98D97CCC-B2C9-41FC-9C09-A1247041BD72}">
      <dgm:prSet/>
      <dgm:spPr/>
      <dgm:t>
        <a:bodyPr/>
        <a:lstStyle/>
        <a:p>
          <a:endParaRPr lang="en-GB" b="1"/>
        </a:p>
      </dgm:t>
    </dgm:pt>
    <dgm:pt modelId="{DAA978B4-B2AD-4332-A8F8-226E862F2C59}" type="sibTrans" cxnId="{98D97CCC-B2C9-41FC-9C09-A1247041BD72}">
      <dgm:prSet/>
      <dgm:spPr/>
      <dgm:t>
        <a:bodyPr/>
        <a:lstStyle/>
        <a:p>
          <a:endParaRPr lang="en-GB" b="1"/>
        </a:p>
      </dgm:t>
    </dgm:pt>
    <dgm:pt modelId="{7E000A1C-A8C2-4189-9FFE-72F4DDC5D374}" type="pres">
      <dgm:prSet presAssocID="{B925AC04-6463-4A68-8F0B-B23955C0BD5F}" presName="Name0" presStyleCnt="0">
        <dgm:presLayoutVars>
          <dgm:dir/>
          <dgm:resizeHandles val="exact"/>
        </dgm:presLayoutVars>
      </dgm:prSet>
      <dgm:spPr/>
    </dgm:pt>
    <dgm:pt modelId="{E0B26856-D1CD-4A0B-AB53-6C737DC5B187}" type="pres">
      <dgm:prSet presAssocID="{67603122-E7E5-460A-A2E1-18E7F2290099}" presName="node" presStyleLbl="node1" presStyleIdx="0" presStyleCnt="1">
        <dgm:presLayoutVars>
          <dgm:bulletEnabled val="1"/>
        </dgm:presLayoutVars>
      </dgm:prSet>
      <dgm:spPr/>
    </dgm:pt>
  </dgm:ptLst>
  <dgm:cxnLst>
    <dgm:cxn modelId="{7590FA3C-299F-4983-98AA-8322442DDACB}" type="presOf" srcId="{67603122-E7E5-460A-A2E1-18E7F2290099}" destId="{E0B26856-D1CD-4A0B-AB53-6C737DC5B187}" srcOrd="0" destOrd="0" presId="urn:microsoft.com/office/officeart/2005/8/layout/hList6"/>
    <dgm:cxn modelId="{3732BB79-5769-4D53-89E1-0D24478F6958}" type="presOf" srcId="{6A88B23D-A600-4C97-B0CE-5C3D052CB1DB}" destId="{E0B26856-D1CD-4A0B-AB53-6C737DC5B187}" srcOrd="0" destOrd="1" presId="urn:microsoft.com/office/officeart/2005/8/layout/hList6"/>
    <dgm:cxn modelId="{64D4879D-50B1-408B-8BCD-0780D908A6FB}" type="presOf" srcId="{B925AC04-6463-4A68-8F0B-B23955C0BD5F}" destId="{7E000A1C-A8C2-4189-9FFE-72F4DDC5D374}" srcOrd="0" destOrd="0" presId="urn:microsoft.com/office/officeart/2005/8/layout/hList6"/>
    <dgm:cxn modelId="{98D97CCC-B2C9-41FC-9C09-A1247041BD72}" srcId="{67603122-E7E5-460A-A2E1-18E7F2290099}" destId="{6A88B23D-A600-4C97-B0CE-5C3D052CB1DB}" srcOrd="0" destOrd="0" parTransId="{0D664DBB-74D7-469D-B8D2-E9173D1C8A3A}" sibTransId="{DAA978B4-B2AD-4332-A8F8-226E862F2C59}"/>
    <dgm:cxn modelId="{EADBA0F4-992D-431F-AF42-CEA1A90D1D23}" srcId="{B925AC04-6463-4A68-8F0B-B23955C0BD5F}" destId="{67603122-E7E5-460A-A2E1-18E7F2290099}" srcOrd="0" destOrd="0" parTransId="{30328490-5674-4CFB-8B99-0F98B48CE85C}" sibTransId="{D2D94097-12D6-43C9-8FB6-FA30AD069531}"/>
    <dgm:cxn modelId="{14EA4560-521C-4BF7-8EEE-4C89ED2258FA}" type="presParOf" srcId="{7E000A1C-A8C2-4189-9FFE-72F4DDC5D374}" destId="{E0B26856-D1CD-4A0B-AB53-6C737DC5B187}" srcOrd="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925AC04-6463-4A68-8F0B-B23955C0BD5F}" type="doc">
      <dgm:prSet loTypeId="urn:microsoft.com/office/officeart/2005/8/layout/hList6" loCatId="list" qsTypeId="urn:microsoft.com/office/officeart/2005/8/quickstyle/3d1" qsCatId="3D" csTypeId="urn:microsoft.com/office/officeart/2005/8/colors/colorful4" csCatId="colorful" phldr="1"/>
      <dgm:spPr/>
      <dgm:t>
        <a:bodyPr/>
        <a:lstStyle/>
        <a:p>
          <a:endParaRPr lang="en-GB"/>
        </a:p>
      </dgm:t>
    </dgm:pt>
    <dgm:pt modelId="{562F8DDC-A4BE-4996-9F91-E602495CB761}">
      <dgm:prSet phldrT="[Text]"/>
      <dgm:spPr/>
      <dgm:t>
        <a:bodyPr/>
        <a:lstStyle/>
        <a:p>
          <a:r>
            <a:rPr lang="en-US" b="1" dirty="0"/>
            <a:t>M</a:t>
          </a:r>
          <a:endParaRPr lang="en-GB" b="1" dirty="0"/>
        </a:p>
      </dgm:t>
    </dgm:pt>
    <dgm:pt modelId="{F0238033-4FC5-4D46-9EFB-6C412E07E152}" type="parTrans" cxnId="{864FC2C4-6671-4B7A-8DFC-C193C41A6B6E}">
      <dgm:prSet/>
      <dgm:spPr/>
      <dgm:t>
        <a:bodyPr/>
        <a:lstStyle/>
        <a:p>
          <a:endParaRPr lang="en-GB" b="1"/>
        </a:p>
      </dgm:t>
    </dgm:pt>
    <dgm:pt modelId="{12612D56-902A-41A9-A495-D87ABE7E4658}" type="sibTrans" cxnId="{864FC2C4-6671-4B7A-8DFC-C193C41A6B6E}">
      <dgm:prSet/>
      <dgm:spPr/>
      <dgm:t>
        <a:bodyPr/>
        <a:lstStyle/>
        <a:p>
          <a:endParaRPr lang="en-GB" b="1"/>
        </a:p>
      </dgm:t>
    </dgm:pt>
    <dgm:pt modelId="{01C4BEB1-BE5F-4250-8484-EF1BE4431BE9}">
      <dgm:prSet phldrT="[Text]"/>
      <dgm:spPr/>
      <dgm:t>
        <a:bodyPr/>
        <a:lstStyle/>
        <a:p>
          <a:r>
            <a:rPr lang="en-US" b="1" dirty="0">
              <a:solidFill>
                <a:schemeClr val="tx1"/>
              </a:solidFill>
            </a:rPr>
            <a:t>Matter</a:t>
          </a:r>
          <a:endParaRPr lang="en-GB" b="1" dirty="0">
            <a:solidFill>
              <a:schemeClr val="tx1"/>
            </a:solidFill>
          </a:endParaRPr>
        </a:p>
      </dgm:t>
    </dgm:pt>
    <dgm:pt modelId="{A46E9B0F-0221-4D63-BB08-F636D8F7B331}" type="parTrans" cxnId="{ADD38CF3-2701-45A7-B070-2CDB2266E282}">
      <dgm:prSet/>
      <dgm:spPr/>
      <dgm:t>
        <a:bodyPr/>
        <a:lstStyle/>
        <a:p>
          <a:endParaRPr lang="en-GB" b="1"/>
        </a:p>
      </dgm:t>
    </dgm:pt>
    <dgm:pt modelId="{4C143615-3D54-4753-8C6F-80E066178414}" type="sibTrans" cxnId="{ADD38CF3-2701-45A7-B070-2CDB2266E282}">
      <dgm:prSet/>
      <dgm:spPr/>
      <dgm:t>
        <a:bodyPr/>
        <a:lstStyle/>
        <a:p>
          <a:endParaRPr lang="en-GB" b="1"/>
        </a:p>
      </dgm:t>
    </dgm:pt>
    <dgm:pt modelId="{7E000A1C-A8C2-4189-9FFE-72F4DDC5D374}" type="pres">
      <dgm:prSet presAssocID="{B925AC04-6463-4A68-8F0B-B23955C0BD5F}" presName="Name0" presStyleCnt="0">
        <dgm:presLayoutVars>
          <dgm:dir/>
          <dgm:resizeHandles val="exact"/>
        </dgm:presLayoutVars>
      </dgm:prSet>
      <dgm:spPr/>
    </dgm:pt>
    <dgm:pt modelId="{45D10848-60EC-4F22-9D14-8802B32FD14C}" type="pres">
      <dgm:prSet presAssocID="{562F8DDC-A4BE-4996-9F91-E602495CB761}" presName="node" presStyleLbl="node1" presStyleIdx="0" presStyleCnt="1">
        <dgm:presLayoutVars>
          <dgm:bulletEnabled val="1"/>
        </dgm:presLayoutVars>
      </dgm:prSet>
      <dgm:spPr/>
    </dgm:pt>
  </dgm:ptLst>
  <dgm:cxnLst>
    <dgm:cxn modelId="{5632CF0A-F0C1-4D3B-93DD-A2FA101292E8}" type="presOf" srcId="{01C4BEB1-BE5F-4250-8484-EF1BE4431BE9}" destId="{45D10848-60EC-4F22-9D14-8802B32FD14C}" srcOrd="0" destOrd="1" presId="urn:microsoft.com/office/officeart/2005/8/layout/hList6"/>
    <dgm:cxn modelId="{64D4879D-50B1-408B-8BCD-0780D908A6FB}" type="presOf" srcId="{B925AC04-6463-4A68-8F0B-B23955C0BD5F}" destId="{7E000A1C-A8C2-4189-9FFE-72F4DDC5D374}" srcOrd="0" destOrd="0" presId="urn:microsoft.com/office/officeart/2005/8/layout/hList6"/>
    <dgm:cxn modelId="{08D25AA1-BBB0-414D-94F1-B7D9421D28B3}" type="presOf" srcId="{562F8DDC-A4BE-4996-9F91-E602495CB761}" destId="{45D10848-60EC-4F22-9D14-8802B32FD14C}" srcOrd="0" destOrd="0" presId="urn:microsoft.com/office/officeart/2005/8/layout/hList6"/>
    <dgm:cxn modelId="{864FC2C4-6671-4B7A-8DFC-C193C41A6B6E}" srcId="{B925AC04-6463-4A68-8F0B-B23955C0BD5F}" destId="{562F8DDC-A4BE-4996-9F91-E602495CB761}" srcOrd="0" destOrd="0" parTransId="{F0238033-4FC5-4D46-9EFB-6C412E07E152}" sibTransId="{12612D56-902A-41A9-A495-D87ABE7E4658}"/>
    <dgm:cxn modelId="{ADD38CF3-2701-45A7-B070-2CDB2266E282}" srcId="{562F8DDC-A4BE-4996-9F91-E602495CB761}" destId="{01C4BEB1-BE5F-4250-8484-EF1BE4431BE9}" srcOrd="0" destOrd="0" parTransId="{A46E9B0F-0221-4D63-BB08-F636D8F7B331}" sibTransId="{4C143615-3D54-4753-8C6F-80E066178414}"/>
    <dgm:cxn modelId="{D75F75C4-FC71-4EE5-91F4-E56C1549DEE2}" type="presParOf" srcId="{7E000A1C-A8C2-4189-9FFE-72F4DDC5D374}" destId="{45D10848-60EC-4F22-9D14-8802B32FD14C}" srcOrd="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79FF33-D509-4540-BB69-39725A4E14E2}"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en-GB"/>
        </a:p>
      </dgm:t>
    </dgm:pt>
    <dgm:pt modelId="{2E4B4B14-7731-479D-BCBE-79963AF68C0C}">
      <dgm:prSet phldrT="[Text]" custT="1"/>
      <dgm:spPr/>
      <dgm:t>
        <a:bodyPr/>
        <a:lstStyle/>
        <a:p>
          <a:r>
            <a:rPr lang="en-US" sz="2800" b="1" dirty="0">
              <a:effectLst>
                <a:outerShdw blurRad="38100" dist="38100" dir="2700000" algn="tl">
                  <a:srgbClr val="000000">
                    <a:alpha val="43137"/>
                  </a:srgbClr>
                </a:outerShdw>
              </a:effectLst>
            </a:rPr>
            <a:t>What is resilience</a:t>
          </a:r>
          <a:endParaRPr lang="en-GB" sz="2800" b="1" dirty="0">
            <a:effectLst>
              <a:outerShdw blurRad="38100" dist="38100" dir="2700000" algn="tl">
                <a:srgbClr val="000000">
                  <a:alpha val="43137"/>
                </a:srgbClr>
              </a:outerShdw>
            </a:effectLst>
          </a:endParaRPr>
        </a:p>
      </dgm:t>
    </dgm:pt>
    <dgm:pt modelId="{83C4BE0B-A0AB-4AF5-AEB8-B6D5C583123F}" type="parTrans" cxnId="{D60662B3-FA8C-4AAB-B5A5-AF4E590D3FC0}">
      <dgm:prSet/>
      <dgm:spPr/>
      <dgm:t>
        <a:bodyPr/>
        <a:lstStyle/>
        <a:p>
          <a:endParaRPr lang="en-GB" sz="2000" b="1">
            <a:effectLst>
              <a:outerShdw blurRad="38100" dist="38100" dir="2700000" algn="tl">
                <a:srgbClr val="000000">
                  <a:alpha val="43137"/>
                </a:srgbClr>
              </a:outerShdw>
            </a:effectLst>
          </a:endParaRPr>
        </a:p>
      </dgm:t>
    </dgm:pt>
    <dgm:pt modelId="{3A1209A2-CB1A-4B10-848D-325654038DC5}" type="sibTrans" cxnId="{D60662B3-FA8C-4AAB-B5A5-AF4E590D3FC0}">
      <dgm:prSet/>
      <dgm:spPr/>
      <dgm:t>
        <a:bodyPr/>
        <a:lstStyle/>
        <a:p>
          <a:endParaRPr lang="en-GB" sz="2000" b="1">
            <a:effectLst>
              <a:outerShdw blurRad="38100" dist="38100" dir="2700000" algn="tl">
                <a:srgbClr val="000000">
                  <a:alpha val="43137"/>
                </a:srgbClr>
              </a:outerShdw>
            </a:effectLst>
          </a:endParaRPr>
        </a:p>
      </dgm:t>
    </dgm:pt>
    <dgm:pt modelId="{036F2B52-74CC-49A7-9888-E0EB347FA4F6}">
      <dgm:prSet phldrT="[Text]" custT="1"/>
      <dgm:spPr/>
      <dgm:t>
        <a:bodyPr/>
        <a:lstStyle/>
        <a:p>
          <a:r>
            <a:rPr lang="en-US" sz="2800" b="1" dirty="0">
              <a:effectLst>
                <a:outerShdw blurRad="38100" dist="38100" dir="2700000" algn="tl">
                  <a:srgbClr val="000000">
                    <a:alpha val="43137"/>
                  </a:srgbClr>
                </a:outerShdw>
              </a:effectLst>
            </a:rPr>
            <a:t>Why families need to be resilient</a:t>
          </a:r>
          <a:endParaRPr lang="en-GB" sz="2800" b="1" dirty="0">
            <a:effectLst>
              <a:outerShdw blurRad="38100" dist="38100" dir="2700000" algn="tl">
                <a:srgbClr val="000000">
                  <a:alpha val="43137"/>
                </a:srgbClr>
              </a:outerShdw>
            </a:effectLst>
          </a:endParaRPr>
        </a:p>
      </dgm:t>
    </dgm:pt>
    <dgm:pt modelId="{5D4729A3-11A1-4A70-9DA1-959F5A7F48B3}" type="parTrans" cxnId="{55E7FD97-5FAB-4028-921D-EC383A22E7FC}">
      <dgm:prSet/>
      <dgm:spPr/>
      <dgm:t>
        <a:bodyPr/>
        <a:lstStyle/>
        <a:p>
          <a:endParaRPr lang="en-GB" sz="2000" b="1">
            <a:effectLst>
              <a:outerShdw blurRad="38100" dist="38100" dir="2700000" algn="tl">
                <a:srgbClr val="000000">
                  <a:alpha val="43137"/>
                </a:srgbClr>
              </a:outerShdw>
            </a:effectLst>
          </a:endParaRPr>
        </a:p>
      </dgm:t>
    </dgm:pt>
    <dgm:pt modelId="{391ACAB7-09AE-417D-8A44-937A15ADA990}" type="sibTrans" cxnId="{55E7FD97-5FAB-4028-921D-EC383A22E7FC}">
      <dgm:prSet/>
      <dgm:spPr/>
      <dgm:t>
        <a:bodyPr/>
        <a:lstStyle/>
        <a:p>
          <a:endParaRPr lang="en-GB" sz="2000" b="1">
            <a:effectLst>
              <a:outerShdw blurRad="38100" dist="38100" dir="2700000" algn="tl">
                <a:srgbClr val="000000">
                  <a:alpha val="43137"/>
                </a:srgbClr>
              </a:outerShdw>
            </a:effectLst>
          </a:endParaRPr>
        </a:p>
      </dgm:t>
    </dgm:pt>
    <dgm:pt modelId="{44EDA4CA-CCA7-49FE-9744-792311B8F5C1}">
      <dgm:prSet phldrT="[Text]" custT="1"/>
      <dgm:spPr/>
      <dgm:t>
        <a:bodyPr/>
        <a:lstStyle/>
        <a:p>
          <a:r>
            <a:rPr lang="en-US" sz="2800" b="1" dirty="0">
              <a:effectLst>
                <a:outerShdw blurRad="38100" dist="38100" dir="2700000" algn="tl">
                  <a:srgbClr val="000000">
                    <a:alpha val="43137"/>
                  </a:srgbClr>
                </a:outerShdw>
              </a:effectLst>
            </a:rPr>
            <a:t>3 Ways to make your family resilient</a:t>
          </a:r>
          <a:endParaRPr lang="en-GB" sz="2800" b="1" dirty="0">
            <a:effectLst>
              <a:outerShdw blurRad="38100" dist="38100" dir="2700000" algn="tl">
                <a:srgbClr val="000000">
                  <a:alpha val="43137"/>
                </a:srgbClr>
              </a:outerShdw>
            </a:effectLst>
          </a:endParaRPr>
        </a:p>
      </dgm:t>
    </dgm:pt>
    <dgm:pt modelId="{37A93BB7-8DB9-4461-8433-62D5187723F9}" type="parTrans" cxnId="{50AE4250-0486-4545-BFFC-65AFB1E8C3C9}">
      <dgm:prSet/>
      <dgm:spPr/>
      <dgm:t>
        <a:bodyPr/>
        <a:lstStyle/>
        <a:p>
          <a:endParaRPr lang="en-GB" sz="2000" b="1">
            <a:effectLst>
              <a:outerShdw blurRad="38100" dist="38100" dir="2700000" algn="tl">
                <a:srgbClr val="000000">
                  <a:alpha val="43137"/>
                </a:srgbClr>
              </a:outerShdw>
            </a:effectLst>
          </a:endParaRPr>
        </a:p>
      </dgm:t>
    </dgm:pt>
    <dgm:pt modelId="{C2476163-A20C-48E2-8608-35953F9F30E8}" type="sibTrans" cxnId="{50AE4250-0486-4545-BFFC-65AFB1E8C3C9}">
      <dgm:prSet/>
      <dgm:spPr/>
      <dgm:t>
        <a:bodyPr/>
        <a:lstStyle/>
        <a:p>
          <a:endParaRPr lang="en-GB" sz="2000" b="1">
            <a:effectLst>
              <a:outerShdw blurRad="38100" dist="38100" dir="2700000" algn="tl">
                <a:srgbClr val="000000">
                  <a:alpha val="43137"/>
                </a:srgbClr>
              </a:outerShdw>
            </a:effectLst>
          </a:endParaRPr>
        </a:p>
      </dgm:t>
    </dgm:pt>
    <dgm:pt modelId="{35D64A15-338F-4FD6-AAAB-D767D86D474D}">
      <dgm:prSet custT="1"/>
      <dgm:spPr/>
      <dgm:t>
        <a:bodyPr/>
        <a:lstStyle/>
        <a:p>
          <a:r>
            <a:rPr lang="en-US" sz="2800" b="1" dirty="0">
              <a:effectLst>
                <a:outerShdw blurRad="38100" dist="38100" dir="2700000" algn="tl">
                  <a:srgbClr val="000000">
                    <a:alpha val="43137"/>
                  </a:srgbClr>
                </a:outerShdw>
              </a:effectLst>
            </a:rPr>
            <a:t>90-day resilient challenge</a:t>
          </a:r>
          <a:endParaRPr lang="en-GB" sz="2800" b="1" dirty="0">
            <a:effectLst>
              <a:outerShdw blurRad="38100" dist="38100" dir="2700000" algn="tl">
                <a:srgbClr val="000000">
                  <a:alpha val="43137"/>
                </a:srgbClr>
              </a:outerShdw>
            </a:effectLst>
          </a:endParaRPr>
        </a:p>
      </dgm:t>
    </dgm:pt>
    <dgm:pt modelId="{E063E6FE-BFD5-4904-92D3-E96928B8DACC}" type="parTrans" cxnId="{0317FC68-732F-477D-A7BC-D763450CB2CF}">
      <dgm:prSet/>
      <dgm:spPr/>
      <dgm:t>
        <a:bodyPr/>
        <a:lstStyle/>
        <a:p>
          <a:endParaRPr lang="en-GB" sz="2000" b="1">
            <a:effectLst>
              <a:outerShdw blurRad="38100" dist="38100" dir="2700000" algn="tl">
                <a:srgbClr val="000000">
                  <a:alpha val="43137"/>
                </a:srgbClr>
              </a:outerShdw>
            </a:effectLst>
          </a:endParaRPr>
        </a:p>
      </dgm:t>
    </dgm:pt>
    <dgm:pt modelId="{2000BFD1-8896-4DA5-A918-F29568A8AB35}" type="sibTrans" cxnId="{0317FC68-732F-477D-A7BC-D763450CB2CF}">
      <dgm:prSet/>
      <dgm:spPr/>
      <dgm:t>
        <a:bodyPr/>
        <a:lstStyle/>
        <a:p>
          <a:endParaRPr lang="en-GB" sz="2000" b="1">
            <a:effectLst>
              <a:outerShdw blurRad="38100" dist="38100" dir="2700000" algn="tl">
                <a:srgbClr val="000000">
                  <a:alpha val="43137"/>
                </a:srgbClr>
              </a:outerShdw>
            </a:effectLst>
          </a:endParaRPr>
        </a:p>
      </dgm:t>
    </dgm:pt>
    <dgm:pt modelId="{F580E431-72DA-40FC-AD19-D9822A0A939A}" type="pres">
      <dgm:prSet presAssocID="{7D79FF33-D509-4540-BB69-39725A4E14E2}" presName="linear" presStyleCnt="0">
        <dgm:presLayoutVars>
          <dgm:dir/>
          <dgm:animLvl val="lvl"/>
          <dgm:resizeHandles val="exact"/>
        </dgm:presLayoutVars>
      </dgm:prSet>
      <dgm:spPr/>
    </dgm:pt>
    <dgm:pt modelId="{C226E228-BC0F-4D4E-AC22-1047B7BF8354}" type="pres">
      <dgm:prSet presAssocID="{2E4B4B14-7731-479D-BCBE-79963AF68C0C}" presName="parentLin" presStyleCnt="0"/>
      <dgm:spPr/>
    </dgm:pt>
    <dgm:pt modelId="{DF93D16C-FBDE-4C44-95C2-E6FBA2C0DD5B}" type="pres">
      <dgm:prSet presAssocID="{2E4B4B14-7731-479D-BCBE-79963AF68C0C}" presName="parentLeftMargin" presStyleLbl="node1" presStyleIdx="0" presStyleCnt="4"/>
      <dgm:spPr/>
    </dgm:pt>
    <dgm:pt modelId="{DFB5822A-BC77-4BA6-A3EE-5B73CBF62802}" type="pres">
      <dgm:prSet presAssocID="{2E4B4B14-7731-479D-BCBE-79963AF68C0C}" presName="parentText" presStyleLbl="node1" presStyleIdx="0" presStyleCnt="4">
        <dgm:presLayoutVars>
          <dgm:chMax val="0"/>
          <dgm:bulletEnabled val="1"/>
        </dgm:presLayoutVars>
      </dgm:prSet>
      <dgm:spPr/>
    </dgm:pt>
    <dgm:pt modelId="{E662ACA1-2CD1-4892-B4C4-88EE3AF1891C}" type="pres">
      <dgm:prSet presAssocID="{2E4B4B14-7731-479D-BCBE-79963AF68C0C}" presName="negativeSpace" presStyleCnt="0"/>
      <dgm:spPr/>
    </dgm:pt>
    <dgm:pt modelId="{068567D6-0EE7-4369-BB30-64DC8449328E}" type="pres">
      <dgm:prSet presAssocID="{2E4B4B14-7731-479D-BCBE-79963AF68C0C}" presName="childText" presStyleLbl="conFgAcc1" presStyleIdx="0" presStyleCnt="4">
        <dgm:presLayoutVars>
          <dgm:bulletEnabled val="1"/>
        </dgm:presLayoutVars>
      </dgm:prSet>
      <dgm:spPr/>
    </dgm:pt>
    <dgm:pt modelId="{35E8C0B2-769E-4384-904A-6DDCDB11250A}" type="pres">
      <dgm:prSet presAssocID="{3A1209A2-CB1A-4B10-848D-325654038DC5}" presName="spaceBetweenRectangles" presStyleCnt="0"/>
      <dgm:spPr/>
    </dgm:pt>
    <dgm:pt modelId="{65810895-3E4D-4279-900B-CDC855F5D643}" type="pres">
      <dgm:prSet presAssocID="{036F2B52-74CC-49A7-9888-E0EB347FA4F6}" presName="parentLin" presStyleCnt="0"/>
      <dgm:spPr/>
    </dgm:pt>
    <dgm:pt modelId="{0FB28986-C02F-496F-B2B6-95A2A20569B7}" type="pres">
      <dgm:prSet presAssocID="{036F2B52-74CC-49A7-9888-E0EB347FA4F6}" presName="parentLeftMargin" presStyleLbl="node1" presStyleIdx="0" presStyleCnt="4"/>
      <dgm:spPr/>
    </dgm:pt>
    <dgm:pt modelId="{5B76CF34-8F51-425C-A673-3E5F1994812C}" type="pres">
      <dgm:prSet presAssocID="{036F2B52-74CC-49A7-9888-E0EB347FA4F6}" presName="parentText" presStyleLbl="node1" presStyleIdx="1" presStyleCnt="4">
        <dgm:presLayoutVars>
          <dgm:chMax val="0"/>
          <dgm:bulletEnabled val="1"/>
        </dgm:presLayoutVars>
      </dgm:prSet>
      <dgm:spPr/>
    </dgm:pt>
    <dgm:pt modelId="{3B5522C5-29BC-4186-9BE3-6822DD915D4A}" type="pres">
      <dgm:prSet presAssocID="{036F2B52-74CC-49A7-9888-E0EB347FA4F6}" presName="negativeSpace" presStyleCnt="0"/>
      <dgm:spPr/>
    </dgm:pt>
    <dgm:pt modelId="{3E85BF31-1D68-450F-805F-7F177DA022A1}" type="pres">
      <dgm:prSet presAssocID="{036F2B52-74CC-49A7-9888-E0EB347FA4F6}" presName="childText" presStyleLbl="conFgAcc1" presStyleIdx="1" presStyleCnt="4">
        <dgm:presLayoutVars>
          <dgm:bulletEnabled val="1"/>
        </dgm:presLayoutVars>
      </dgm:prSet>
      <dgm:spPr/>
    </dgm:pt>
    <dgm:pt modelId="{3C26C958-7E90-42CE-BB57-D2B38A836297}" type="pres">
      <dgm:prSet presAssocID="{391ACAB7-09AE-417D-8A44-937A15ADA990}" presName="spaceBetweenRectangles" presStyleCnt="0"/>
      <dgm:spPr/>
    </dgm:pt>
    <dgm:pt modelId="{7291F60A-146F-4E0B-AFBC-4D99512B9944}" type="pres">
      <dgm:prSet presAssocID="{44EDA4CA-CCA7-49FE-9744-792311B8F5C1}" presName="parentLin" presStyleCnt="0"/>
      <dgm:spPr/>
    </dgm:pt>
    <dgm:pt modelId="{E1EA90F7-EA89-4660-9634-D3F6868F9258}" type="pres">
      <dgm:prSet presAssocID="{44EDA4CA-CCA7-49FE-9744-792311B8F5C1}" presName="parentLeftMargin" presStyleLbl="node1" presStyleIdx="1" presStyleCnt="4"/>
      <dgm:spPr/>
    </dgm:pt>
    <dgm:pt modelId="{E20C92EF-1869-481C-8BF7-5EB9BB8E92F0}" type="pres">
      <dgm:prSet presAssocID="{44EDA4CA-CCA7-49FE-9744-792311B8F5C1}" presName="parentText" presStyleLbl="node1" presStyleIdx="2" presStyleCnt="4">
        <dgm:presLayoutVars>
          <dgm:chMax val="0"/>
          <dgm:bulletEnabled val="1"/>
        </dgm:presLayoutVars>
      </dgm:prSet>
      <dgm:spPr/>
    </dgm:pt>
    <dgm:pt modelId="{92C8F47F-3A08-4EE6-A520-8562536E2A31}" type="pres">
      <dgm:prSet presAssocID="{44EDA4CA-CCA7-49FE-9744-792311B8F5C1}" presName="negativeSpace" presStyleCnt="0"/>
      <dgm:spPr/>
    </dgm:pt>
    <dgm:pt modelId="{029DC612-1438-44F0-8642-53E1272DFB00}" type="pres">
      <dgm:prSet presAssocID="{44EDA4CA-CCA7-49FE-9744-792311B8F5C1}" presName="childText" presStyleLbl="conFgAcc1" presStyleIdx="2" presStyleCnt="4">
        <dgm:presLayoutVars>
          <dgm:bulletEnabled val="1"/>
        </dgm:presLayoutVars>
      </dgm:prSet>
      <dgm:spPr/>
    </dgm:pt>
    <dgm:pt modelId="{B6DB0E4D-24BA-4588-9BEE-6A1A5B00C9AD}" type="pres">
      <dgm:prSet presAssocID="{C2476163-A20C-48E2-8608-35953F9F30E8}" presName="spaceBetweenRectangles" presStyleCnt="0"/>
      <dgm:spPr/>
    </dgm:pt>
    <dgm:pt modelId="{70422A74-B478-4A72-8589-EEAF221BD4DA}" type="pres">
      <dgm:prSet presAssocID="{35D64A15-338F-4FD6-AAAB-D767D86D474D}" presName="parentLin" presStyleCnt="0"/>
      <dgm:spPr/>
    </dgm:pt>
    <dgm:pt modelId="{394B61F5-909A-4EE6-ADF8-E576CDAFC109}" type="pres">
      <dgm:prSet presAssocID="{35D64A15-338F-4FD6-AAAB-D767D86D474D}" presName="parentLeftMargin" presStyleLbl="node1" presStyleIdx="2" presStyleCnt="4"/>
      <dgm:spPr/>
    </dgm:pt>
    <dgm:pt modelId="{C408D6C8-4F6B-43A0-86FA-5A1526F9E5D2}" type="pres">
      <dgm:prSet presAssocID="{35D64A15-338F-4FD6-AAAB-D767D86D474D}" presName="parentText" presStyleLbl="node1" presStyleIdx="3" presStyleCnt="4">
        <dgm:presLayoutVars>
          <dgm:chMax val="0"/>
          <dgm:bulletEnabled val="1"/>
        </dgm:presLayoutVars>
      </dgm:prSet>
      <dgm:spPr/>
    </dgm:pt>
    <dgm:pt modelId="{5BB8FC73-66CE-4930-BEC9-E7B5CEABC8C1}" type="pres">
      <dgm:prSet presAssocID="{35D64A15-338F-4FD6-AAAB-D767D86D474D}" presName="negativeSpace" presStyleCnt="0"/>
      <dgm:spPr/>
    </dgm:pt>
    <dgm:pt modelId="{5DA23EE2-3CBA-4124-BF44-748A4CBF39B2}" type="pres">
      <dgm:prSet presAssocID="{35D64A15-338F-4FD6-AAAB-D767D86D474D}" presName="childText" presStyleLbl="conFgAcc1" presStyleIdx="3" presStyleCnt="4">
        <dgm:presLayoutVars>
          <dgm:bulletEnabled val="1"/>
        </dgm:presLayoutVars>
      </dgm:prSet>
      <dgm:spPr/>
    </dgm:pt>
  </dgm:ptLst>
  <dgm:cxnLst>
    <dgm:cxn modelId="{92EFBE34-B8E8-4E90-AF60-F47EA639F983}" type="presOf" srcId="{7D79FF33-D509-4540-BB69-39725A4E14E2}" destId="{F580E431-72DA-40FC-AD19-D9822A0A939A}" srcOrd="0" destOrd="0" presId="urn:microsoft.com/office/officeart/2005/8/layout/list1"/>
    <dgm:cxn modelId="{69C28E38-27DE-441B-8746-054B54208A65}" type="presOf" srcId="{036F2B52-74CC-49A7-9888-E0EB347FA4F6}" destId="{5B76CF34-8F51-425C-A673-3E5F1994812C}" srcOrd="1" destOrd="0" presId="urn:microsoft.com/office/officeart/2005/8/layout/list1"/>
    <dgm:cxn modelId="{4C81195C-DDED-44AB-AE8A-328766963500}" type="presOf" srcId="{44EDA4CA-CCA7-49FE-9744-792311B8F5C1}" destId="{E1EA90F7-EA89-4660-9634-D3F6868F9258}" srcOrd="0" destOrd="0" presId="urn:microsoft.com/office/officeart/2005/8/layout/list1"/>
    <dgm:cxn modelId="{B3B0D561-58DE-4297-9ED9-D007BE4EECCA}" type="presOf" srcId="{2E4B4B14-7731-479D-BCBE-79963AF68C0C}" destId="{DF93D16C-FBDE-4C44-95C2-E6FBA2C0DD5B}" srcOrd="0" destOrd="0" presId="urn:microsoft.com/office/officeart/2005/8/layout/list1"/>
    <dgm:cxn modelId="{BFB32146-52E9-47EC-9A09-CE6519F0C66E}" type="presOf" srcId="{2E4B4B14-7731-479D-BCBE-79963AF68C0C}" destId="{DFB5822A-BC77-4BA6-A3EE-5B73CBF62802}" srcOrd="1" destOrd="0" presId="urn:microsoft.com/office/officeart/2005/8/layout/list1"/>
    <dgm:cxn modelId="{0317FC68-732F-477D-A7BC-D763450CB2CF}" srcId="{7D79FF33-D509-4540-BB69-39725A4E14E2}" destId="{35D64A15-338F-4FD6-AAAB-D767D86D474D}" srcOrd="3" destOrd="0" parTransId="{E063E6FE-BFD5-4904-92D3-E96928B8DACC}" sibTransId="{2000BFD1-8896-4DA5-A918-F29568A8AB35}"/>
    <dgm:cxn modelId="{8647376D-AA4C-4A35-AA39-EB0FD0581657}" type="presOf" srcId="{35D64A15-338F-4FD6-AAAB-D767D86D474D}" destId="{394B61F5-909A-4EE6-ADF8-E576CDAFC109}" srcOrd="0" destOrd="0" presId="urn:microsoft.com/office/officeart/2005/8/layout/list1"/>
    <dgm:cxn modelId="{50AE4250-0486-4545-BFFC-65AFB1E8C3C9}" srcId="{7D79FF33-D509-4540-BB69-39725A4E14E2}" destId="{44EDA4CA-CCA7-49FE-9744-792311B8F5C1}" srcOrd="2" destOrd="0" parTransId="{37A93BB7-8DB9-4461-8433-62D5187723F9}" sibTransId="{C2476163-A20C-48E2-8608-35953F9F30E8}"/>
    <dgm:cxn modelId="{5E76E655-DA93-4D8E-AA15-325B9B7C45CE}" type="presOf" srcId="{036F2B52-74CC-49A7-9888-E0EB347FA4F6}" destId="{0FB28986-C02F-496F-B2B6-95A2A20569B7}" srcOrd="0" destOrd="0" presId="urn:microsoft.com/office/officeart/2005/8/layout/list1"/>
    <dgm:cxn modelId="{E24C965A-8B46-4C27-AB94-EEE8B9457251}" type="presOf" srcId="{35D64A15-338F-4FD6-AAAB-D767D86D474D}" destId="{C408D6C8-4F6B-43A0-86FA-5A1526F9E5D2}" srcOrd="1" destOrd="0" presId="urn:microsoft.com/office/officeart/2005/8/layout/list1"/>
    <dgm:cxn modelId="{55E7FD97-5FAB-4028-921D-EC383A22E7FC}" srcId="{7D79FF33-D509-4540-BB69-39725A4E14E2}" destId="{036F2B52-74CC-49A7-9888-E0EB347FA4F6}" srcOrd="1" destOrd="0" parTransId="{5D4729A3-11A1-4A70-9DA1-959F5A7F48B3}" sibTransId="{391ACAB7-09AE-417D-8A44-937A15ADA990}"/>
    <dgm:cxn modelId="{32F525A6-573F-4C90-BBA9-314374948D2F}" type="presOf" srcId="{44EDA4CA-CCA7-49FE-9744-792311B8F5C1}" destId="{E20C92EF-1869-481C-8BF7-5EB9BB8E92F0}" srcOrd="1" destOrd="0" presId="urn:microsoft.com/office/officeart/2005/8/layout/list1"/>
    <dgm:cxn modelId="{D60662B3-FA8C-4AAB-B5A5-AF4E590D3FC0}" srcId="{7D79FF33-D509-4540-BB69-39725A4E14E2}" destId="{2E4B4B14-7731-479D-BCBE-79963AF68C0C}" srcOrd="0" destOrd="0" parTransId="{83C4BE0B-A0AB-4AF5-AEB8-B6D5C583123F}" sibTransId="{3A1209A2-CB1A-4B10-848D-325654038DC5}"/>
    <dgm:cxn modelId="{BF877051-0523-40F7-A4A4-759BD6CFEF26}" type="presParOf" srcId="{F580E431-72DA-40FC-AD19-D9822A0A939A}" destId="{C226E228-BC0F-4D4E-AC22-1047B7BF8354}" srcOrd="0" destOrd="0" presId="urn:microsoft.com/office/officeart/2005/8/layout/list1"/>
    <dgm:cxn modelId="{50DD5216-265C-48A6-B3F0-D4E16088D416}" type="presParOf" srcId="{C226E228-BC0F-4D4E-AC22-1047B7BF8354}" destId="{DF93D16C-FBDE-4C44-95C2-E6FBA2C0DD5B}" srcOrd="0" destOrd="0" presId="urn:microsoft.com/office/officeart/2005/8/layout/list1"/>
    <dgm:cxn modelId="{382EFA8B-2B1F-41F1-AE92-9F3B1D57CECE}" type="presParOf" srcId="{C226E228-BC0F-4D4E-AC22-1047B7BF8354}" destId="{DFB5822A-BC77-4BA6-A3EE-5B73CBF62802}" srcOrd="1" destOrd="0" presId="urn:microsoft.com/office/officeart/2005/8/layout/list1"/>
    <dgm:cxn modelId="{815D22AF-AEBC-465B-A6CA-7B473B1FDF97}" type="presParOf" srcId="{F580E431-72DA-40FC-AD19-D9822A0A939A}" destId="{E662ACA1-2CD1-4892-B4C4-88EE3AF1891C}" srcOrd="1" destOrd="0" presId="urn:microsoft.com/office/officeart/2005/8/layout/list1"/>
    <dgm:cxn modelId="{5F09FE89-A08C-490C-8997-F2212544F66C}" type="presParOf" srcId="{F580E431-72DA-40FC-AD19-D9822A0A939A}" destId="{068567D6-0EE7-4369-BB30-64DC8449328E}" srcOrd="2" destOrd="0" presId="urn:microsoft.com/office/officeart/2005/8/layout/list1"/>
    <dgm:cxn modelId="{FE31EF97-8845-4BC3-9C4C-305403A44ED6}" type="presParOf" srcId="{F580E431-72DA-40FC-AD19-D9822A0A939A}" destId="{35E8C0B2-769E-4384-904A-6DDCDB11250A}" srcOrd="3" destOrd="0" presId="urn:microsoft.com/office/officeart/2005/8/layout/list1"/>
    <dgm:cxn modelId="{631BED9B-DCA1-485F-B6F0-AD8AF52EDC67}" type="presParOf" srcId="{F580E431-72DA-40FC-AD19-D9822A0A939A}" destId="{65810895-3E4D-4279-900B-CDC855F5D643}" srcOrd="4" destOrd="0" presId="urn:microsoft.com/office/officeart/2005/8/layout/list1"/>
    <dgm:cxn modelId="{BF24BCD2-4AB0-4039-9098-CA2ABF072AC6}" type="presParOf" srcId="{65810895-3E4D-4279-900B-CDC855F5D643}" destId="{0FB28986-C02F-496F-B2B6-95A2A20569B7}" srcOrd="0" destOrd="0" presId="urn:microsoft.com/office/officeart/2005/8/layout/list1"/>
    <dgm:cxn modelId="{F8F1DEA6-8A6D-4BA4-98DF-2D73F94D0BDC}" type="presParOf" srcId="{65810895-3E4D-4279-900B-CDC855F5D643}" destId="{5B76CF34-8F51-425C-A673-3E5F1994812C}" srcOrd="1" destOrd="0" presId="urn:microsoft.com/office/officeart/2005/8/layout/list1"/>
    <dgm:cxn modelId="{CED51DB8-A963-4760-9103-22C6BFC7481E}" type="presParOf" srcId="{F580E431-72DA-40FC-AD19-D9822A0A939A}" destId="{3B5522C5-29BC-4186-9BE3-6822DD915D4A}" srcOrd="5" destOrd="0" presId="urn:microsoft.com/office/officeart/2005/8/layout/list1"/>
    <dgm:cxn modelId="{E238C8AC-C196-4D44-9DED-67D48B4BC642}" type="presParOf" srcId="{F580E431-72DA-40FC-AD19-D9822A0A939A}" destId="{3E85BF31-1D68-450F-805F-7F177DA022A1}" srcOrd="6" destOrd="0" presId="urn:microsoft.com/office/officeart/2005/8/layout/list1"/>
    <dgm:cxn modelId="{A69771B8-FFE3-4459-B8A9-A53A2EFE3BA4}" type="presParOf" srcId="{F580E431-72DA-40FC-AD19-D9822A0A939A}" destId="{3C26C958-7E90-42CE-BB57-D2B38A836297}" srcOrd="7" destOrd="0" presId="urn:microsoft.com/office/officeart/2005/8/layout/list1"/>
    <dgm:cxn modelId="{2415089C-E5C9-47A5-8287-4CA74EF78BD4}" type="presParOf" srcId="{F580E431-72DA-40FC-AD19-D9822A0A939A}" destId="{7291F60A-146F-4E0B-AFBC-4D99512B9944}" srcOrd="8" destOrd="0" presId="urn:microsoft.com/office/officeart/2005/8/layout/list1"/>
    <dgm:cxn modelId="{C5F06B3D-91C5-4412-BEEA-0F74C2043B4B}" type="presParOf" srcId="{7291F60A-146F-4E0B-AFBC-4D99512B9944}" destId="{E1EA90F7-EA89-4660-9634-D3F6868F9258}" srcOrd="0" destOrd="0" presId="urn:microsoft.com/office/officeart/2005/8/layout/list1"/>
    <dgm:cxn modelId="{08875F23-BBF8-4541-8FFC-203500CDE924}" type="presParOf" srcId="{7291F60A-146F-4E0B-AFBC-4D99512B9944}" destId="{E20C92EF-1869-481C-8BF7-5EB9BB8E92F0}" srcOrd="1" destOrd="0" presId="urn:microsoft.com/office/officeart/2005/8/layout/list1"/>
    <dgm:cxn modelId="{9D7AF60A-8774-4A13-B4BC-7115D39F5009}" type="presParOf" srcId="{F580E431-72DA-40FC-AD19-D9822A0A939A}" destId="{92C8F47F-3A08-4EE6-A520-8562536E2A31}" srcOrd="9" destOrd="0" presId="urn:microsoft.com/office/officeart/2005/8/layout/list1"/>
    <dgm:cxn modelId="{47E0CAFF-8B60-4552-B413-55A6576E6416}" type="presParOf" srcId="{F580E431-72DA-40FC-AD19-D9822A0A939A}" destId="{029DC612-1438-44F0-8642-53E1272DFB00}" srcOrd="10" destOrd="0" presId="urn:microsoft.com/office/officeart/2005/8/layout/list1"/>
    <dgm:cxn modelId="{27C3E81A-1D31-48B1-8DC0-6A73F652CDD0}" type="presParOf" srcId="{F580E431-72DA-40FC-AD19-D9822A0A939A}" destId="{B6DB0E4D-24BA-4588-9BEE-6A1A5B00C9AD}" srcOrd="11" destOrd="0" presId="urn:microsoft.com/office/officeart/2005/8/layout/list1"/>
    <dgm:cxn modelId="{E3ABCA61-B778-45B5-9958-FBCD78D46A9F}" type="presParOf" srcId="{F580E431-72DA-40FC-AD19-D9822A0A939A}" destId="{70422A74-B478-4A72-8589-EEAF221BD4DA}" srcOrd="12" destOrd="0" presId="urn:microsoft.com/office/officeart/2005/8/layout/list1"/>
    <dgm:cxn modelId="{CE663523-A763-4CD0-A49A-FE425F71E606}" type="presParOf" srcId="{70422A74-B478-4A72-8589-EEAF221BD4DA}" destId="{394B61F5-909A-4EE6-ADF8-E576CDAFC109}" srcOrd="0" destOrd="0" presId="urn:microsoft.com/office/officeart/2005/8/layout/list1"/>
    <dgm:cxn modelId="{F50B0CDB-9C1D-4470-B8E2-038203E50817}" type="presParOf" srcId="{70422A74-B478-4A72-8589-EEAF221BD4DA}" destId="{C408D6C8-4F6B-43A0-86FA-5A1526F9E5D2}" srcOrd="1" destOrd="0" presId="urn:microsoft.com/office/officeart/2005/8/layout/list1"/>
    <dgm:cxn modelId="{1519AB86-08DA-462B-A257-17AAB900D5FB}" type="presParOf" srcId="{F580E431-72DA-40FC-AD19-D9822A0A939A}" destId="{5BB8FC73-66CE-4930-BEC9-E7B5CEABC8C1}" srcOrd="13" destOrd="0" presId="urn:microsoft.com/office/officeart/2005/8/layout/list1"/>
    <dgm:cxn modelId="{6C5A6176-6CCF-41B7-89C3-C9C2FD2EBCC5}" type="presParOf" srcId="{F580E431-72DA-40FC-AD19-D9822A0A939A}" destId="{5DA23EE2-3CBA-4124-BF44-748A4CBF39B2}"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7B4B13-EFF7-4EA7-AC41-77F844DFF3B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5303697-51E3-4C35-9D4C-59F4916D5C8A}">
      <dgm:prSet/>
      <dgm:spPr/>
      <dgm:t>
        <a:bodyPr/>
        <a:lstStyle/>
        <a:p>
          <a:r>
            <a:rPr lang="en-US" b="0" i="0">
              <a:solidFill>
                <a:schemeClr val="tx1"/>
              </a:solidFill>
            </a:rPr>
            <a:t>Step 1 is the capacity to spring back instead of staying down, defeated</a:t>
          </a:r>
          <a:endParaRPr lang="en-US">
            <a:solidFill>
              <a:schemeClr val="tx1"/>
            </a:solidFill>
          </a:endParaRPr>
        </a:p>
      </dgm:t>
    </dgm:pt>
    <dgm:pt modelId="{E5748370-5EF0-40D5-92C6-FF2B930F1BCD}" type="parTrans" cxnId="{15C42B6B-63C1-44E4-9F6E-6EF9BD0BF19B}">
      <dgm:prSet/>
      <dgm:spPr/>
      <dgm:t>
        <a:bodyPr/>
        <a:lstStyle/>
        <a:p>
          <a:endParaRPr lang="en-US"/>
        </a:p>
      </dgm:t>
    </dgm:pt>
    <dgm:pt modelId="{6C05455E-28DE-4EE7-9EEA-66E32BB813E0}" type="sibTrans" cxnId="{15C42B6B-63C1-44E4-9F6E-6EF9BD0BF19B}">
      <dgm:prSet/>
      <dgm:spPr/>
      <dgm:t>
        <a:bodyPr/>
        <a:lstStyle/>
        <a:p>
          <a:endParaRPr lang="en-US"/>
        </a:p>
      </dgm:t>
    </dgm:pt>
    <dgm:pt modelId="{8B47FB50-56B5-4F1B-BB1E-8CF883116F9E}">
      <dgm:prSet/>
      <dgm:spPr/>
      <dgm:t>
        <a:bodyPr/>
        <a:lstStyle/>
        <a:p>
          <a:r>
            <a:rPr lang="en-US" b="0" i="0" dirty="0">
              <a:solidFill>
                <a:schemeClr val="tx1"/>
              </a:solidFill>
            </a:rPr>
            <a:t>Step 2 requires adapting</a:t>
          </a:r>
          <a:endParaRPr lang="en-US" dirty="0">
            <a:solidFill>
              <a:schemeClr val="tx1"/>
            </a:solidFill>
          </a:endParaRPr>
        </a:p>
      </dgm:t>
    </dgm:pt>
    <dgm:pt modelId="{C79214FC-0CB6-4F2C-B8A0-C64B1BDB4B3E}" type="parTrans" cxnId="{025A5E15-A8E2-4093-A67C-BDAD62861DBA}">
      <dgm:prSet/>
      <dgm:spPr/>
      <dgm:t>
        <a:bodyPr/>
        <a:lstStyle/>
        <a:p>
          <a:endParaRPr lang="en-US"/>
        </a:p>
      </dgm:t>
    </dgm:pt>
    <dgm:pt modelId="{954990C4-E752-46F1-8E4D-50527D313627}" type="sibTrans" cxnId="{025A5E15-A8E2-4093-A67C-BDAD62861DBA}">
      <dgm:prSet/>
      <dgm:spPr/>
      <dgm:t>
        <a:bodyPr/>
        <a:lstStyle/>
        <a:p>
          <a:endParaRPr lang="en-US"/>
        </a:p>
      </dgm:t>
    </dgm:pt>
    <dgm:pt modelId="{C2202F28-7AA9-485E-A274-A32920A01B9A}">
      <dgm:prSet/>
      <dgm:spPr/>
      <dgm:t>
        <a:bodyPr/>
        <a:lstStyle/>
        <a:p>
          <a:r>
            <a:rPr lang="en-US" dirty="0">
              <a:solidFill>
                <a:schemeClr val="tx1"/>
              </a:solidFill>
            </a:rPr>
            <a:t>S</a:t>
          </a:r>
          <a:r>
            <a:rPr lang="en-US" b="0" i="0" dirty="0">
              <a:solidFill>
                <a:schemeClr val="tx1"/>
              </a:solidFill>
            </a:rPr>
            <a:t>tep 3) is thriving as a result situation.</a:t>
          </a:r>
          <a:endParaRPr lang="en-US" dirty="0">
            <a:solidFill>
              <a:schemeClr val="tx1"/>
            </a:solidFill>
          </a:endParaRPr>
        </a:p>
      </dgm:t>
    </dgm:pt>
    <dgm:pt modelId="{6EB1244D-A99B-4877-A875-788152255729}" type="parTrans" cxnId="{6169E895-35C0-432E-BBFD-BCDA162B3971}">
      <dgm:prSet/>
      <dgm:spPr/>
      <dgm:t>
        <a:bodyPr/>
        <a:lstStyle/>
        <a:p>
          <a:endParaRPr lang="en-US"/>
        </a:p>
      </dgm:t>
    </dgm:pt>
    <dgm:pt modelId="{46C5AB4B-9697-452D-B3BA-6EDE0478D10B}" type="sibTrans" cxnId="{6169E895-35C0-432E-BBFD-BCDA162B3971}">
      <dgm:prSet/>
      <dgm:spPr/>
      <dgm:t>
        <a:bodyPr/>
        <a:lstStyle/>
        <a:p>
          <a:endParaRPr lang="en-US"/>
        </a:p>
      </dgm:t>
    </dgm:pt>
    <dgm:pt modelId="{69896984-C936-45D5-91E9-6440F34B8BBA}" type="pres">
      <dgm:prSet presAssocID="{B17B4B13-EFF7-4EA7-AC41-77F844DFF3B0}" presName="root" presStyleCnt="0">
        <dgm:presLayoutVars>
          <dgm:dir/>
          <dgm:resizeHandles val="exact"/>
        </dgm:presLayoutVars>
      </dgm:prSet>
      <dgm:spPr/>
    </dgm:pt>
    <dgm:pt modelId="{02F266AB-B44F-4028-ACDE-3606FFBCD3C2}" type="pres">
      <dgm:prSet presAssocID="{85303697-51E3-4C35-9D4C-59F4916D5C8A}" presName="compNode" presStyleCnt="0"/>
      <dgm:spPr/>
    </dgm:pt>
    <dgm:pt modelId="{014674CC-CD87-44C3-8497-BA8783B5A7A9}" type="pres">
      <dgm:prSet presAssocID="{85303697-51E3-4C35-9D4C-59F4916D5C8A}" presName="bgRect" presStyleLbl="bgShp" presStyleIdx="0" presStyleCnt="3"/>
      <dgm:spPr/>
    </dgm:pt>
    <dgm:pt modelId="{7D727D91-E2AD-4DCB-ADAB-34F2D1E39836}" type="pres">
      <dgm:prSet presAssocID="{85303697-51E3-4C35-9D4C-59F4916D5C8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lant"/>
        </a:ext>
      </dgm:extLst>
    </dgm:pt>
    <dgm:pt modelId="{C5B90C6A-55D9-445A-8A42-AA06F1305981}" type="pres">
      <dgm:prSet presAssocID="{85303697-51E3-4C35-9D4C-59F4916D5C8A}" presName="spaceRect" presStyleCnt="0"/>
      <dgm:spPr/>
    </dgm:pt>
    <dgm:pt modelId="{C0841BD2-D6BA-4652-A366-586325D343B5}" type="pres">
      <dgm:prSet presAssocID="{85303697-51E3-4C35-9D4C-59F4916D5C8A}" presName="parTx" presStyleLbl="revTx" presStyleIdx="0" presStyleCnt="3">
        <dgm:presLayoutVars>
          <dgm:chMax val="0"/>
          <dgm:chPref val="0"/>
        </dgm:presLayoutVars>
      </dgm:prSet>
      <dgm:spPr/>
    </dgm:pt>
    <dgm:pt modelId="{F0A6B9B3-A7BD-4C4C-A3E0-C9A2E955FD11}" type="pres">
      <dgm:prSet presAssocID="{6C05455E-28DE-4EE7-9EEA-66E32BB813E0}" presName="sibTrans" presStyleCnt="0"/>
      <dgm:spPr/>
    </dgm:pt>
    <dgm:pt modelId="{5C734928-9141-4034-B1BC-C7A748BD6E7D}" type="pres">
      <dgm:prSet presAssocID="{8B47FB50-56B5-4F1B-BB1E-8CF883116F9E}" presName="compNode" presStyleCnt="0"/>
      <dgm:spPr/>
    </dgm:pt>
    <dgm:pt modelId="{2C718AC4-7942-4680-918D-2E4FE0E8D716}" type="pres">
      <dgm:prSet presAssocID="{8B47FB50-56B5-4F1B-BB1E-8CF883116F9E}" presName="bgRect" presStyleLbl="bgShp" presStyleIdx="1" presStyleCnt="3"/>
      <dgm:spPr/>
    </dgm:pt>
    <dgm:pt modelId="{E313B99C-E80F-4877-A347-C45E87887BFD}" type="pres">
      <dgm:prSet presAssocID="{8B47FB50-56B5-4F1B-BB1E-8CF883116F9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orkflow"/>
        </a:ext>
      </dgm:extLst>
    </dgm:pt>
    <dgm:pt modelId="{394D434E-B2EB-46CD-A292-4553B25488FF}" type="pres">
      <dgm:prSet presAssocID="{8B47FB50-56B5-4F1B-BB1E-8CF883116F9E}" presName="spaceRect" presStyleCnt="0"/>
      <dgm:spPr/>
    </dgm:pt>
    <dgm:pt modelId="{9D1357AA-C152-4031-A4FC-E8EEC9F8AD44}" type="pres">
      <dgm:prSet presAssocID="{8B47FB50-56B5-4F1B-BB1E-8CF883116F9E}" presName="parTx" presStyleLbl="revTx" presStyleIdx="1" presStyleCnt="3">
        <dgm:presLayoutVars>
          <dgm:chMax val="0"/>
          <dgm:chPref val="0"/>
        </dgm:presLayoutVars>
      </dgm:prSet>
      <dgm:spPr/>
    </dgm:pt>
    <dgm:pt modelId="{47C78DF1-9C4B-436F-AE52-C43BFC4DB3FE}" type="pres">
      <dgm:prSet presAssocID="{954990C4-E752-46F1-8E4D-50527D313627}" presName="sibTrans" presStyleCnt="0"/>
      <dgm:spPr/>
    </dgm:pt>
    <dgm:pt modelId="{43C75858-E9D3-4012-90AF-2690C5BBB4FD}" type="pres">
      <dgm:prSet presAssocID="{C2202F28-7AA9-485E-A274-A32920A01B9A}" presName="compNode" presStyleCnt="0"/>
      <dgm:spPr/>
    </dgm:pt>
    <dgm:pt modelId="{4EF3D401-0503-499F-B4B0-EACF5F750486}" type="pres">
      <dgm:prSet presAssocID="{C2202F28-7AA9-485E-A274-A32920A01B9A}" presName="bgRect" presStyleLbl="bgShp" presStyleIdx="2" presStyleCnt="3"/>
      <dgm:spPr/>
    </dgm:pt>
    <dgm:pt modelId="{8F905805-CE1F-49B8-80C6-1735829D10DD}" type="pres">
      <dgm:prSet presAssocID="{C2202F28-7AA9-485E-A274-A32920A01B9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siness Growth"/>
        </a:ext>
      </dgm:extLst>
    </dgm:pt>
    <dgm:pt modelId="{B7F8142F-F2C2-4B5F-8BF0-FFDBC7691F46}" type="pres">
      <dgm:prSet presAssocID="{C2202F28-7AA9-485E-A274-A32920A01B9A}" presName="spaceRect" presStyleCnt="0"/>
      <dgm:spPr/>
    </dgm:pt>
    <dgm:pt modelId="{F6E4D8E6-F5C3-4596-BE97-50F042BD3DB2}" type="pres">
      <dgm:prSet presAssocID="{C2202F28-7AA9-485E-A274-A32920A01B9A}" presName="parTx" presStyleLbl="revTx" presStyleIdx="2" presStyleCnt="3">
        <dgm:presLayoutVars>
          <dgm:chMax val="0"/>
          <dgm:chPref val="0"/>
        </dgm:presLayoutVars>
      </dgm:prSet>
      <dgm:spPr/>
    </dgm:pt>
  </dgm:ptLst>
  <dgm:cxnLst>
    <dgm:cxn modelId="{F4989010-F4E5-43D5-A94F-FF671D887F20}" type="presOf" srcId="{B17B4B13-EFF7-4EA7-AC41-77F844DFF3B0}" destId="{69896984-C936-45D5-91E9-6440F34B8BBA}" srcOrd="0" destOrd="0" presId="urn:microsoft.com/office/officeart/2018/2/layout/IconVerticalSolidList"/>
    <dgm:cxn modelId="{025A5E15-A8E2-4093-A67C-BDAD62861DBA}" srcId="{B17B4B13-EFF7-4EA7-AC41-77F844DFF3B0}" destId="{8B47FB50-56B5-4F1B-BB1E-8CF883116F9E}" srcOrd="1" destOrd="0" parTransId="{C79214FC-0CB6-4F2C-B8A0-C64B1BDB4B3E}" sibTransId="{954990C4-E752-46F1-8E4D-50527D313627}"/>
    <dgm:cxn modelId="{15C42B6B-63C1-44E4-9F6E-6EF9BD0BF19B}" srcId="{B17B4B13-EFF7-4EA7-AC41-77F844DFF3B0}" destId="{85303697-51E3-4C35-9D4C-59F4916D5C8A}" srcOrd="0" destOrd="0" parTransId="{E5748370-5EF0-40D5-92C6-FF2B930F1BCD}" sibTransId="{6C05455E-28DE-4EE7-9EEA-66E32BB813E0}"/>
    <dgm:cxn modelId="{D454B278-66C8-46AD-B0D6-A2A1D39A9CBB}" type="presOf" srcId="{85303697-51E3-4C35-9D4C-59F4916D5C8A}" destId="{C0841BD2-D6BA-4652-A366-586325D343B5}" srcOrd="0" destOrd="0" presId="urn:microsoft.com/office/officeart/2018/2/layout/IconVerticalSolidList"/>
    <dgm:cxn modelId="{6169E895-35C0-432E-BBFD-BCDA162B3971}" srcId="{B17B4B13-EFF7-4EA7-AC41-77F844DFF3B0}" destId="{C2202F28-7AA9-485E-A274-A32920A01B9A}" srcOrd="2" destOrd="0" parTransId="{6EB1244D-A99B-4877-A875-788152255729}" sibTransId="{46C5AB4B-9697-452D-B3BA-6EDE0478D10B}"/>
    <dgm:cxn modelId="{90B01EBE-3F06-4F18-9935-BA9011213D19}" type="presOf" srcId="{8B47FB50-56B5-4F1B-BB1E-8CF883116F9E}" destId="{9D1357AA-C152-4031-A4FC-E8EEC9F8AD44}" srcOrd="0" destOrd="0" presId="urn:microsoft.com/office/officeart/2018/2/layout/IconVerticalSolidList"/>
    <dgm:cxn modelId="{6E388EF6-B22D-4D28-BDEC-9B68DE14825F}" type="presOf" srcId="{C2202F28-7AA9-485E-A274-A32920A01B9A}" destId="{F6E4D8E6-F5C3-4596-BE97-50F042BD3DB2}" srcOrd="0" destOrd="0" presId="urn:microsoft.com/office/officeart/2018/2/layout/IconVerticalSolidList"/>
    <dgm:cxn modelId="{AD1A765B-3101-4102-84A2-50CBB5964ABB}" type="presParOf" srcId="{69896984-C936-45D5-91E9-6440F34B8BBA}" destId="{02F266AB-B44F-4028-ACDE-3606FFBCD3C2}" srcOrd="0" destOrd="0" presId="urn:microsoft.com/office/officeart/2018/2/layout/IconVerticalSolidList"/>
    <dgm:cxn modelId="{431742C4-7957-45F7-88AA-883389A30E3A}" type="presParOf" srcId="{02F266AB-B44F-4028-ACDE-3606FFBCD3C2}" destId="{014674CC-CD87-44C3-8497-BA8783B5A7A9}" srcOrd="0" destOrd="0" presId="urn:microsoft.com/office/officeart/2018/2/layout/IconVerticalSolidList"/>
    <dgm:cxn modelId="{1A270F2A-FA4E-4C1C-9950-9507CD451B1C}" type="presParOf" srcId="{02F266AB-B44F-4028-ACDE-3606FFBCD3C2}" destId="{7D727D91-E2AD-4DCB-ADAB-34F2D1E39836}" srcOrd="1" destOrd="0" presId="urn:microsoft.com/office/officeart/2018/2/layout/IconVerticalSolidList"/>
    <dgm:cxn modelId="{23A65834-1AF5-460E-87EA-454C0CAA4FA2}" type="presParOf" srcId="{02F266AB-B44F-4028-ACDE-3606FFBCD3C2}" destId="{C5B90C6A-55D9-445A-8A42-AA06F1305981}" srcOrd="2" destOrd="0" presId="urn:microsoft.com/office/officeart/2018/2/layout/IconVerticalSolidList"/>
    <dgm:cxn modelId="{7CF73CD7-490C-4D32-91AC-D0D03F1BC9F0}" type="presParOf" srcId="{02F266AB-B44F-4028-ACDE-3606FFBCD3C2}" destId="{C0841BD2-D6BA-4652-A366-586325D343B5}" srcOrd="3" destOrd="0" presId="urn:microsoft.com/office/officeart/2018/2/layout/IconVerticalSolidList"/>
    <dgm:cxn modelId="{E229A679-D008-4535-9BC0-D5777BAC4AEB}" type="presParOf" srcId="{69896984-C936-45D5-91E9-6440F34B8BBA}" destId="{F0A6B9B3-A7BD-4C4C-A3E0-C9A2E955FD11}" srcOrd="1" destOrd="0" presId="urn:microsoft.com/office/officeart/2018/2/layout/IconVerticalSolidList"/>
    <dgm:cxn modelId="{9707F806-7651-42D5-9A6B-132B6FA431E6}" type="presParOf" srcId="{69896984-C936-45D5-91E9-6440F34B8BBA}" destId="{5C734928-9141-4034-B1BC-C7A748BD6E7D}" srcOrd="2" destOrd="0" presId="urn:microsoft.com/office/officeart/2018/2/layout/IconVerticalSolidList"/>
    <dgm:cxn modelId="{A36DB73E-B396-4A02-BD51-7A77CCECD17E}" type="presParOf" srcId="{5C734928-9141-4034-B1BC-C7A748BD6E7D}" destId="{2C718AC4-7942-4680-918D-2E4FE0E8D716}" srcOrd="0" destOrd="0" presId="urn:microsoft.com/office/officeart/2018/2/layout/IconVerticalSolidList"/>
    <dgm:cxn modelId="{4EBE0C56-E53C-4552-812C-1441162DE15C}" type="presParOf" srcId="{5C734928-9141-4034-B1BC-C7A748BD6E7D}" destId="{E313B99C-E80F-4877-A347-C45E87887BFD}" srcOrd="1" destOrd="0" presId="urn:microsoft.com/office/officeart/2018/2/layout/IconVerticalSolidList"/>
    <dgm:cxn modelId="{A35C9F88-29B9-493E-A44F-167DF8E25FE9}" type="presParOf" srcId="{5C734928-9141-4034-B1BC-C7A748BD6E7D}" destId="{394D434E-B2EB-46CD-A292-4553B25488FF}" srcOrd="2" destOrd="0" presId="urn:microsoft.com/office/officeart/2018/2/layout/IconVerticalSolidList"/>
    <dgm:cxn modelId="{563D7D81-FCDC-4D90-A33A-EB122965E134}" type="presParOf" srcId="{5C734928-9141-4034-B1BC-C7A748BD6E7D}" destId="{9D1357AA-C152-4031-A4FC-E8EEC9F8AD44}" srcOrd="3" destOrd="0" presId="urn:microsoft.com/office/officeart/2018/2/layout/IconVerticalSolidList"/>
    <dgm:cxn modelId="{FF87AFE0-E184-4155-A40D-50BC75C37E4C}" type="presParOf" srcId="{69896984-C936-45D5-91E9-6440F34B8BBA}" destId="{47C78DF1-9C4B-436F-AE52-C43BFC4DB3FE}" srcOrd="3" destOrd="0" presId="urn:microsoft.com/office/officeart/2018/2/layout/IconVerticalSolidList"/>
    <dgm:cxn modelId="{90C598F5-B401-43A1-ACD6-0E5AC9C0040D}" type="presParOf" srcId="{69896984-C936-45D5-91E9-6440F34B8BBA}" destId="{43C75858-E9D3-4012-90AF-2690C5BBB4FD}" srcOrd="4" destOrd="0" presId="urn:microsoft.com/office/officeart/2018/2/layout/IconVerticalSolidList"/>
    <dgm:cxn modelId="{A7EBC1D0-F79A-492F-AE2A-9731ACEA228B}" type="presParOf" srcId="{43C75858-E9D3-4012-90AF-2690C5BBB4FD}" destId="{4EF3D401-0503-499F-B4B0-EACF5F750486}" srcOrd="0" destOrd="0" presId="urn:microsoft.com/office/officeart/2018/2/layout/IconVerticalSolidList"/>
    <dgm:cxn modelId="{58D0E870-527D-4419-95B7-5E4A3DFEB4B0}" type="presParOf" srcId="{43C75858-E9D3-4012-90AF-2690C5BBB4FD}" destId="{8F905805-CE1F-49B8-80C6-1735829D10DD}" srcOrd="1" destOrd="0" presId="urn:microsoft.com/office/officeart/2018/2/layout/IconVerticalSolidList"/>
    <dgm:cxn modelId="{8A3C6E91-6BF4-40C6-B955-20AC5951070F}" type="presParOf" srcId="{43C75858-E9D3-4012-90AF-2690C5BBB4FD}" destId="{B7F8142F-F2C2-4B5F-8BF0-FFDBC7691F46}" srcOrd="2" destOrd="0" presId="urn:microsoft.com/office/officeart/2018/2/layout/IconVerticalSolidList"/>
    <dgm:cxn modelId="{3AA7A64F-1808-43FB-8F5F-6A301F907195}" type="presParOf" srcId="{43C75858-E9D3-4012-90AF-2690C5BBB4FD}" destId="{F6E4D8E6-F5C3-4596-BE97-50F042BD3DB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A02618-57FC-4E38-995B-D051D99D6FDD}"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068B66C0-3081-4E64-8093-CF088EFF2FAC}">
      <dgm:prSet/>
      <dgm:spPr/>
      <dgm:t>
        <a:bodyPr/>
        <a:lstStyle/>
        <a:p>
          <a:r>
            <a:rPr lang="en-US" dirty="0"/>
            <a:t>Worship</a:t>
          </a:r>
        </a:p>
      </dgm:t>
    </dgm:pt>
    <dgm:pt modelId="{2AFF94B6-8B80-4ED3-A5F5-B8050718D32E}" type="parTrans" cxnId="{306C6BCC-C31F-46D2-96D7-151421268F10}">
      <dgm:prSet/>
      <dgm:spPr/>
      <dgm:t>
        <a:bodyPr/>
        <a:lstStyle/>
        <a:p>
          <a:endParaRPr lang="en-US"/>
        </a:p>
      </dgm:t>
    </dgm:pt>
    <dgm:pt modelId="{4BD05D1F-8370-4335-A132-EF105441E463}" type="sibTrans" cxnId="{306C6BCC-C31F-46D2-96D7-151421268F10}">
      <dgm:prSet/>
      <dgm:spPr/>
      <dgm:t>
        <a:bodyPr/>
        <a:lstStyle/>
        <a:p>
          <a:endParaRPr lang="en-US"/>
        </a:p>
      </dgm:t>
    </dgm:pt>
    <dgm:pt modelId="{DEE260F9-93F3-46D3-93E3-D74C11E06097}">
      <dgm:prSet/>
      <dgm:spPr/>
      <dgm:t>
        <a:bodyPr/>
        <a:lstStyle/>
        <a:p>
          <a:r>
            <a:rPr lang="en-US" dirty="0"/>
            <a:t>Welcome</a:t>
          </a:r>
        </a:p>
      </dgm:t>
    </dgm:pt>
    <dgm:pt modelId="{A9AECAC5-EBDA-46F6-BECE-8FE81B63FA48}" type="parTrans" cxnId="{79A578BE-A769-40DA-998E-37C4BDAE5AFC}">
      <dgm:prSet/>
      <dgm:spPr/>
      <dgm:t>
        <a:bodyPr/>
        <a:lstStyle/>
        <a:p>
          <a:endParaRPr lang="en-US"/>
        </a:p>
      </dgm:t>
    </dgm:pt>
    <dgm:pt modelId="{1BFB6586-1E19-444B-BFC8-E0EC0C548B46}" type="sibTrans" cxnId="{79A578BE-A769-40DA-998E-37C4BDAE5AFC}">
      <dgm:prSet/>
      <dgm:spPr/>
      <dgm:t>
        <a:bodyPr/>
        <a:lstStyle/>
        <a:p>
          <a:endParaRPr lang="en-US"/>
        </a:p>
      </dgm:t>
    </dgm:pt>
    <dgm:pt modelId="{24F03AFE-5473-40E2-8BEE-3816F679D55A}">
      <dgm:prSet/>
      <dgm:spPr/>
      <dgm:t>
        <a:bodyPr/>
        <a:lstStyle/>
        <a:p>
          <a:r>
            <a:rPr lang="en-US" dirty="0"/>
            <a:t>What to do</a:t>
          </a:r>
        </a:p>
      </dgm:t>
    </dgm:pt>
    <dgm:pt modelId="{EC78E81E-006D-410D-91DD-044DA4B369B9}" type="parTrans" cxnId="{9BECE930-67A2-4833-BBBD-DB12E1A42C60}">
      <dgm:prSet/>
      <dgm:spPr/>
      <dgm:t>
        <a:bodyPr/>
        <a:lstStyle/>
        <a:p>
          <a:endParaRPr lang="en-US"/>
        </a:p>
      </dgm:t>
    </dgm:pt>
    <dgm:pt modelId="{356EFB56-BB3E-4A67-A69D-79479F3CFDAE}" type="sibTrans" cxnId="{9BECE930-67A2-4833-BBBD-DB12E1A42C60}">
      <dgm:prSet/>
      <dgm:spPr/>
      <dgm:t>
        <a:bodyPr/>
        <a:lstStyle/>
        <a:p>
          <a:endParaRPr lang="en-US"/>
        </a:p>
      </dgm:t>
    </dgm:pt>
    <dgm:pt modelId="{DB28007C-D624-4D4C-80A1-2B3156799BFB}" type="pres">
      <dgm:prSet presAssocID="{EEA02618-57FC-4E38-995B-D051D99D6FDD}" presName="hierChild1" presStyleCnt="0">
        <dgm:presLayoutVars>
          <dgm:chPref val="1"/>
          <dgm:dir/>
          <dgm:animOne val="branch"/>
          <dgm:animLvl val="lvl"/>
          <dgm:resizeHandles/>
        </dgm:presLayoutVars>
      </dgm:prSet>
      <dgm:spPr/>
    </dgm:pt>
    <dgm:pt modelId="{C0B90E93-5725-4514-8A54-32EA0D5B7308}" type="pres">
      <dgm:prSet presAssocID="{068B66C0-3081-4E64-8093-CF088EFF2FAC}" presName="hierRoot1" presStyleCnt="0"/>
      <dgm:spPr/>
    </dgm:pt>
    <dgm:pt modelId="{BB4BFC64-8F4E-44D6-A523-5126AFC02A41}" type="pres">
      <dgm:prSet presAssocID="{068B66C0-3081-4E64-8093-CF088EFF2FAC}" presName="composite" presStyleCnt="0"/>
      <dgm:spPr/>
    </dgm:pt>
    <dgm:pt modelId="{2308DAEE-2CE2-4043-B0B8-C4957E8DFB22}" type="pres">
      <dgm:prSet presAssocID="{068B66C0-3081-4E64-8093-CF088EFF2FAC}" presName="background" presStyleLbl="node0" presStyleIdx="0" presStyleCnt="3"/>
      <dgm:spPr/>
    </dgm:pt>
    <dgm:pt modelId="{5B2DE881-8688-43BF-962D-1E7339B4D144}" type="pres">
      <dgm:prSet presAssocID="{068B66C0-3081-4E64-8093-CF088EFF2FAC}" presName="text" presStyleLbl="fgAcc0" presStyleIdx="0" presStyleCnt="3">
        <dgm:presLayoutVars>
          <dgm:chPref val="3"/>
        </dgm:presLayoutVars>
      </dgm:prSet>
      <dgm:spPr/>
    </dgm:pt>
    <dgm:pt modelId="{624C77D9-947E-47B3-A1E0-9F0BF75C0AAE}" type="pres">
      <dgm:prSet presAssocID="{068B66C0-3081-4E64-8093-CF088EFF2FAC}" presName="hierChild2" presStyleCnt="0"/>
      <dgm:spPr/>
    </dgm:pt>
    <dgm:pt modelId="{41A4CE30-BC5A-4841-AFD6-4E5EB1C5962F}" type="pres">
      <dgm:prSet presAssocID="{DEE260F9-93F3-46D3-93E3-D74C11E06097}" presName="hierRoot1" presStyleCnt="0"/>
      <dgm:spPr/>
    </dgm:pt>
    <dgm:pt modelId="{D62E126E-0E89-47F4-AB30-930137AC9FE7}" type="pres">
      <dgm:prSet presAssocID="{DEE260F9-93F3-46D3-93E3-D74C11E06097}" presName="composite" presStyleCnt="0"/>
      <dgm:spPr/>
    </dgm:pt>
    <dgm:pt modelId="{17E6A970-EF04-416C-A353-289163B69EC4}" type="pres">
      <dgm:prSet presAssocID="{DEE260F9-93F3-46D3-93E3-D74C11E06097}" presName="background" presStyleLbl="node0" presStyleIdx="1" presStyleCnt="3"/>
      <dgm:spPr/>
    </dgm:pt>
    <dgm:pt modelId="{92507F93-9901-458A-9042-6AED0E052A9E}" type="pres">
      <dgm:prSet presAssocID="{DEE260F9-93F3-46D3-93E3-D74C11E06097}" presName="text" presStyleLbl="fgAcc0" presStyleIdx="1" presStyleCnt="3">
        <dgm:presLayoutVars>
          <dgm:chPref val="3"/>
        </dgm:presLayoutVars>
      </dgm:prSet>
      <dgm:spPr/>
    </dgm:pt>
    <dgm:pt modelId="{8687ED05-CF87-4E99-A8D2-C147CE5B26EA}" type="pres">
      <dgm:prSet presAssocID="{DEE260F9-93F3-46D3-93E3-D74C11E06097}" presName="hierChild2" presStyleCnt="0"/>
      <dgm:spPr/>
    </dgm:pt>
    <dgm:pt modelId="{C2D13FA9-164C-48F4-99D5-A095217EE1E9}" type="pres">
      <dgm:prSet presAssocID="{24F03AFE-5473-40E2-8BEE-3816F679D55A}" presName="hierRoot1" presStyleCnt="0"/>
      <dgm:spPr/>
    </dgm:pt>
    <dgm:pt modelId="{96F565E8-6FE4-4EB0-A2F0-2DE4229B2C9E}" type="pres">
      <dgm:prSet presAssocID="{24F03AFE-5473-40E2-8BEE-3816F679D55A}" presName="composite" presStyleCnt="0"/>
      <dgm:spPr/>
    </dgm:pt>
    <dgm:pt modelId="{8BA5979C-3496-4A02-84E9-335752402D73}" type="pres">
      <dgm:prSet presAssocID="{24F03AFE-5473-40E2-8BEE-3816F679D55A}" presName="background" presStyleLbl="node0" presStyleIdx="2" presStyleCnt="3"/>
      <dgm:spPr/>
    </dgm:pt>
    <dgm:pt modelId="{3170AB26-85A7-406F-B281-DA12156C51E7}" type="pres">
      <dgm:prSet presAssocID="{24F03AFE-5473-40E2-8BEE-3816F679D55A}" presName="text" presStyleLbl="fgAcc0" presStyleIdx="2" presStyleCnt="3">
        <dgm:presLayoutVars>
          <dgm:chPref val="3"/>
        </dgm:presLayoutVars>
      </dgm:prSet>
      <dgm:spPr/>
    </dgm:pt>
    <dgm:pt modelId="{E125B1D2-A792-4AB0-9FF1-776681882835}" type="pres">
      <dgm:prSet presAssocID="{24F03AFE-5473-40E2-8BEE-3816F679D55A}" presName="hierChild2" presStyleCnt="0"/>
      <dgm:spPr/>
    </dgm:pt>
  </dgm:ptLst>
  <dgm:cxnLst>
    <dgm:cxn modelId="{36D80714-E94D-48BC-A5E9-D3696E359411}" type="presOf" srcId="{EEA02618-57FC-4E38-995B-D051D99D6FDD}" destId="{DB28007C-D624-4D4C-80A1-2B3156799BFB}" srcOrd="0" destOrd="0" presId="urn:microsoft.com/office/officeart/2005/8/layout/hierarchy1"/>
    <dgm:cxn modelId="{9BECE930-67A2-4833-BBBD-DB12E1A42C60}" srcId="{EEA02618-57FC-4E38-995B-D051D99D6FDD}" destId="{24F03AFE-5473-40E2-8BEE-3816F679D55A}" srcOrd="2" destOrd="0" parTransId="{EC78E81E-006D-410D-91DD-044DA4B369B9}" sibTransId="{356EFB56-BB3E-4A67-A69D-79479F3CFDAE}"/>
    <dgm:cxn modelId="{4104124C-E553-42F2-8427-60F1A84790EA}" type="presOf" srcId="{DEE260F9-93F3-46D3-93E3-D74C11E06097}" destId="{92507F93-9901-458A-9042-6AED0E052A9E}" srcOrd="0" destOrd="0" presId="urn:microsoft.com/office/officeart/2005/8/layout/hierarchy1"/>
    <dgm:cxn modelId="{79A578BE-A769-40DA-998E-37C4BDAE5AFC}" srcId="{EEA02618-57FC-4E38-995B-D051D99D6FDD}" destId="{DEE260F9-93F3-46D3-93E3-D74C11E06097}" srcOrd="1" destOrd="0" parTransId="{A9AECAC5-EBDA-46F6-BECE-8FE81B63FA48}" sibTransId="{1BFB6586-1E19-444B-BFC8-E0EC0C548B46}"/>
    <dgm:cxn modelId="{306C6BCC-C31F-46D2-96D7-151421268F10}" srcId="{EEA02618-57FC-4E38-995B-D051D99D6FDD}" destId="{068B66C0-3081-4E64-8093-CF088EFF2FAC}" srcOrd="0" destOrd="0" parTransId="{2AFF94B6-8B80-4ED3-A5F5-B8050718D32E}" sibTransId="{4BD05D1F-8370-4335-A132-EF105441E463}"/>
    <dgm:cxn modelId="{D6CAB9DB-44FB-4EF8-9530-EC13B596B105}" type="presOf" srcId="{24F03AFE-5473-40E2-8BEE-3816F679D55A}" destId="{3170AB26-85A7-406F-B281-DA12156C51E7}" srcOrd="0" destOrd="0" presId="urn:microsoft.com/office/officeart/2005/8/layout/hierarchy1"/>
    <dgm:cxn modelId="{26FEB5E2-EE84-4168-B21E-A02E39ECFF0D}" type="presOf" srcId="{068B66C0-3081-4E64-8093-CF088EFF2FAC}" destId="{5B2DE881-8688-43BF-962D-1E7339B4D144}" srcOrd="0" destOrd="0" presId="urn:microsoft.com/office/officeart/2005/8/layout/hierarchy1"/>
    <dgm:cxn modelId="{30E4063E-575D-4DBD-98EB-E47F5A86065C}" type="presParOf" srcId="{DB28007C-D624-4D4C-80A1-2B3156799BFB}" destId="{C0B90E93-5725-4514-8A54-32EA0D5B7308}" srcOrd="0" destOrd="0" presId="urn:microsoft.com/office/officeart/2005/8/layout/hierarchy1"/>
    <dgm:cxn modelId="{10B82D41-4C66-48F2-8DA4-955C94F5ABB8}" type="presParOf" srcId="{C0B90E93-5725-4514-8A54-32EA0D5B7308}" destId="{BB4BFC64-8F4E-44D6-A523-5126AFC02A41}" srcOrd="0" destOrd="0" presId="urn:microsoft.com/office/officeart/2005/8/layout/hierarchy1"/>
    <dgm:cxn modelId="{17BE611C-F004-4C6C-BFCE-FAA4847BD578}" type="presParOf" srcId="{BB4BFC64-8F4E-44D6-A523-5126AFC02A41}" destId="{2308DAEE-2CE2-4043-B0B8-C4957E8DFB22}" srcOrd="0" destOrd="0" presId="urn:microsoft.com/office/officeart/2005/8/layout/hierarchy1"/>
    <dgm:cxn modelId="{7A64D364-0C52-4611-81F7-49527DD6BA94}" type="presParOf" srcId="{BB4BFC64-8F4E-44D6-A523-5126AFC02A41}" destId="{5B2DE881-8688-43BF-962D-1E7339B4D144}" srcOrd="1" destOrd="0" presId="urn:microsoft.com/office/officeart/2005/8/layout/hierarchy1"/>
    <dgm:cxn modelId="{A3105889-7607-4B1A-9B5C-764272AEDD49}" type="presParOf" srcId="{C0B90E93-5725-4514-8A54-32EA0D5B7308}" destId="{624C77D9-947E-47B3-A1E0-9F0BF75C0AAE}" srcOrd="1" destOrd="0" presId="urn:microsoft.com/office/officeart/2005/8/layout/hierarchy1"/>
    <dgm:cxn modelId="{56F48810-F01B-4880-9668-D130204BDBB9}" type="presParOf" srcId="{DB28007C-D624-4D4C-80A1-2B3156799BFB}" destId="{41A4CE30-BC5A-4841-AFD6-4E5EB1C5962F}" srcOrd="1" destOrd="0" presId="urn:microsoft.com/office/officeart/2005/8/layout/hierarchy1"/>
    <dgm:cxn modelId="{C5BAD26C-9BF2-4DC6-AA12-B2C651D680D2}" type="presParOf" srcId="{41A4CE30-BC5A-4841-AFD6-4E5EB1C5962F}" destId="{D62E126E-0E89-47F4-AB30-930137AC9FE7}" srcOrd="0" destOrd="0" presId="urn:microsoft.com/office/officeart/2005/8/layout/hierarchy1"/>
    <dgm:cxn modelId="{5ECA3229-B7C9-4B6F-86DA-A91334EFE47B}" type="presParOf" srcId="{D62E126E-0E89-47F4-AB30-930137AC9FE7}" destId="{17E6A970-EF04-416C-A353-289163B69EC4}" srcOrd="0" destOrd="0" presId="urn:microsoft.com/office/officeart/2005/8/layout/hierarchy1"/>
    <dgm:cxn modelId="{2020329F-4D3C-41E1-B5B6-245099A2F4BB}" type="presParOf" srcId="{D62E126E-0E89-47F4-AB30-930137AC9FE7}" destId="{92507F93-9901-458A-9042-6AED0E052A9E}" srcOrd="1" destOrd="0" presId="urn:microsoft.com/office/officeart/2005/8/layout/hierarchy1"/>
    <dgm:cxn modelId="{92E0557F-5495-4711-A58B-D6C5CB46E381}" type="presParOf" srcId="{41A4CE30-BC5A-4841-AFD6-4E5EB1C5962F}" destId="{8687ED05-CF87-4E99-A8D2-C147CE5B26EA}" srcOrd="1" destOrd="0" presId="urn:microsoft.com/office/officeart/2005/8/layout/hierarchy1"/>
    <dgm:cxn modelId="{FBECEF3F-3F71-4EE9-BD3A-02FC2505FAFB}" type="presParOf" srcId="{DB28007C-D624-4D4C-80A1-2B3156799BFB}" destId="{C2D13FA9-164C-48F4-99D5-A095217EE1E9}" srcOrd="2" destOrd="0" presId="urn:microsoft.com/office/officeart/2005/8/layout/hierarchy1"/>
    <dgm:cxn modelId="{A97B73E4-DE82-4680-A872-3B12A1E5523D}" type="presParOf" srcId="{C2D13FA9-164C-48F4-99D5-A095217EE1E9}" destId="{96F565E8-6FE4-4EB0-A2F0-2DE4229B2C9E}" srcOrd="0" destOrd="0" presId="urn:microsoft.com/office/officeart/2005/8/layout/hierarchy1"/>
    <dgm:cxn modelId="{3B43790A-57CA-43D1-978F-894BF80D335F}" type="presParOf" srcId="{96F565E8-6FE4-4EB0-A2F0-2DE4229B2C9E}" destId="{8BA5979C-3496-4A02-84E9-335752402D73}" srcOrd="0" destOrd="0" presId="urn:microsoft.com/office/officeart/2005/8/layout/hierarchy1"/>
    <dgm:cxn modelId="{3A6EF475-0356-4D5F-9707-4DE2FACF36AC}" type="presParOf" srcId="{96F565E8-6FE4-4EB0-A2F0-2DE4229B2C9E}" destId="{3170AB26-85A7-406F-B281-DA12156C51E7}" srcOrd="1" destOrd="0" presId="urn:microsoft.com/office/officeart/2005/8/layout/hierarchy1"/>
    <dgm:cxn modelId="{29C994E8-2B0D-474C-89BE-EF8F78AF73D3}" type="presParOf" srcId="{C2D13FA9-164C-48F4-99D5-A095217EE1E9}" destId="{E125B1D2-A792-4AB0-9FF1-77668188283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A02618-57FC-4E38-995B-D051D99D6FDD}"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068B66C0-3081-4E64-8093-CF088EFF2FAC}">
      <dgm:prSet/>
      <dgm:spPr/>
      <dgm:t>
        <a:bodyPr/>
        <a:lstStyle/>
        <a:p>
          <a:pPr algn="ctr"/>
          <a:r>
            <a:rPr lang="en-US" b="1" dirty="0">
              <a:solidFill>
                <a:srgbClr val="FF0000"/>
              </a:solidFill>
            </a:rPr>
            <a:t>Worship</a:t>
          </a:r>
        </a:p>
      </dgm:t>
    </dgm:pt>
    <dgm:pt modelId="{2AFF94B6-8B80-4ED3-A5F5-B8050718D32E}" type="parTrans" cxnId="{306C6BCC-C31F-46D2-96D7-151421268F10}">
      <dgm:prSet/>
      <dgm:spPr/>
      <dgm:t>
        <a:bodyPr/>
        <a:lstStyle/>
        <a:p>
          <a:pPr algn="ctr"/>
          <a:endParaRPr lang="en-US"/>
        </a:p>
      </dgm:t>
    </dgm:pt>
    <dgm:pt modelId="{4BD05D1F-8370-4335-A132-EF105441E463}" type="sibTrans" cxnId="{306C6BCC-C31F-46D2-96D7-151421268F10}">
      <dgm:prSet/>
      <dgm:spPr/>
      <dgm:t>
        <a:bodyPr/>
        <a:lstStyle/>
        <a:p>
          <a:pPr algn="ctr"/>
          <a:endParaRPr lang="en-US"/>
        </a:p>
      </dgm:t>
    </dgm:pt>
    <dgm:pt modelId="{DB28007C-D624-4D4C-80A1-2B3156799BFB}" type="pres">
      <dgm:prSet presAssocID="{EEA02618-57FC-4E38-995B-D051D99D6FDD}" presName="hierChild1" presStyleCnt="0">
        <dgm:presLayoutVars>
          <dgm:chPref val="1"/>
          <dgm:dir/>
          <dgm:animOne val="branch"/>
          <dgm:animLvl val="lvl"/>
          <dgm:resizeHandles/>
        </dgm:presLayoutVars>
      </dgm:prSet>
      <dgm:spPr/>
    </dgm:pt>
    <dgm:pt modelId="{C0B90E93-5725-4514-8A54-32EA0D5B7308}" type="pres">
      <dgm:prSet presAssocID="{068B66C0-3081-4E64-8093-CF088EFF2FAC}" presName="hierRoot1" presStyleCnt="0"/>
      <dgm:spPr/>
    </dgm:pt>
    <dgm:pt modelId="{BB4BFC64-8F4E-44D6-A523-5126AFC02A41}" type="pres">
      <dgm:prSet presAssocID="{068B66C0-3081-4E64-8093-CF088EFF2FAC}" presName="composite" presStyleCnt="0"/>
      <dgm:spPr/>
    </dgm:pt>
    <dgm:pt modelId="{2308DAEE-2CE2-4043-B0B8-C4957E8DFB22}" type="pres">
      <dgm:prSet presAssocID="{068B66C0-3081-4E64-8093-CF088EFF2FAC}" presName="background" presStyleLbl="node0" presStyleIdx="0" presStyleCnt="1"/>
      <dgm:spPr/>
    </dgm:pt>
    <dgm:pt modelId="{5B2DE881-8688-43BF-962D-1E7339B4D144}" type="pres">
      <dgm:prSet presAssocID="{068B66C0-3081-4E64-8093-CF088EFF2FAC}" presName="text" presStyleLbl="fgAcc0" presStyleIdx="0" presStyleCnt="1">
        <dgm:presLayoutVars>
          <dgm:chPref val="3"/>
        </dgm:presLayoutVars>
      </dgm:prSet>
      <dgm:spPr/>
    </dgm:pt>
    <dgm:pt modelId="{624C77D9-947E-47B3-A1E0-9F0BF75C0AAE}" type="pres">
      <dgm:prSet presAssocID="{068B66C0-3081-4E64-8093-CF088EFF2FAC}" presName="hierChild2" presStyleCnt="0"/>
      <dgm:spPr/>
    </dgm:pt>
  </dgm:ptLst>
  <dgm:cxnLst>
    <dgm:cxn modelId="{36D80714-E94D-48BC-A5E9-D3696E359411}" type="presOf" srcId="{EEA02618-57FC-4E38-995B-D051D99D6FDD}" destId="{DB28007C-D624-4D4C-80A1-2B3156799BFB}" srcOrd="0" destOrd="0" presId="urn:microsoft.com/office/officeart/2005/8/layout/hierarchy1"/>
    <dgm:cxn modelId="{306C6BCC-C31F-46D2-96D7-151421268F10}" srcId="{EEA02618-57FC-4E38-995B-D051D99D6FDD}" destId="{068B66C0-3081-4E64-8093-CF088EFF2FAC}" srcOrd="0" destOrd="0" parTransId="{2AFF94B6-8B80-4ED3-A5F5-B8050718D32E}" sibTransId="{4BD05D1F-8370-4335-A132-EF105441E463}"/>
    <dgm:cxn modelId="{26FEB5E2-EE84-4168-B21E-A02E39ECFF0D}" type="presOf" srcId="{068B66C0-3081-4E64-8093-CF088EFF2FAC}" destId="{5B2DE881-8688-43BF-962D-1E7339B4D144}" srcOrd="0" destOrd="0" presId="urn:microsoft.com/office/officeart/2005/8/layout/hierarchy1"/>
    <dgm:cxn modelId="{30E4063E-575D-4DBD-98EB-E47F5A86065C}" type="presParOf" srcId="{DB28007C-D624-4D4C-80A1-2B3156799BFB}" destId="{C0B90E93-5725-4514-8A54-32EA0D5B7308}" srcOrd="0" destOrd="0" presId="urn:microsoft.com/office/officeart/2005/8/layout/hierarchy1"/>
    <dgm:cxn modelId="{10B82D41-4C66-48F2-8DA4-955C94F5ABB8}" type="presParOf" srcId="{C0B90E93-5725-4514-8A54-32EA0D5B7308}" destId="{BB4BFC64-8F4E-44D6-A523-5126AFC02A41}" srcOrd="0" destOrd="0" presId="urn:microsoft.com/office/officeart/2005/8/layout/hierarchy1"/>
    <dgm:cxn modelId="{17BE611C-F004-4C6C-BFCE-FAA4847BD578}" type="presParOf" srcId="{BB4BFC64-8F4E-44D6-A523-5126AFC02A41}" destId="{2308DAEE-2CE2-4043-B0B8-C4957E8DFB22}" srcOrd="0" destOrd="0" presId="urn:microsoft.com/office/officeart/2005/8/layout/hierarchy1"/>
    <dgm:cxn modelId="{7A64D364-0C52-4611-81F7-49527DD6BA94}" type="presParOf" srcId="{BB4BFC64-8F4E-44D6-A523-5126AFC02A41}" destId="{5B2DE881-8688-43BF-962D-1E7339B4D144}" srcOrd="1" destOrd="0" presId="urn:microsoft.com/office/officeart/2005/8/layout/hierarchy1"/>
    <dgm:cxn modelId="{A3105889-7607-4B1A-9B5C-764272AEDD49}" type="presParOf" srcId="{C0B90E93-5725-4514-8A54-32EA0D5B7308}" destId="{624C77D9-947E-47B3-A1E0-9F0BF75C0AA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725E771-3E32-4287-9013-54D949580F2B}" type="doc">
      <dgm:prSet loTypeId="urn:microsoft.com/office/officeart/2005/8/layout/list1" loCatId="list" qsTypeId="urn:microsoft.com/office/officeart/2005/8/quickstyle/3d2" qsCatId="3D" csTypeId="urn:microsoft.com/office/officeart/2005/8/colors/colorful1" csCatId="colorful" phldr="1"/>
      <dgm:spPr/>
      <dgm:t>
        <a:bodyPr/>
        <a:lstStyle/>
        <a:p>
          <a:endParaRPr lang="en-GB"/>
        </a:p>
      </dgm:t>
    </dgm:pt>
    <dgm:pt modelId="{DAC0FC7A-7277-4FBA-82CD-DF27A47D6952}">
      <dgm:prSet phldrT="[Text]"/>
      <dgm:spPr/>
      <dgm:t>
        <a:bodyPr/>
        <a:lstStyle/>
        <a:p>
          <a:pPr algn="l"/>
          <a:r>
            <a:rPr lang="en-US" b="1" dirty="0">
              <a:effectLst>
                <a:outerShdw blurRad="38100" dist="38100" dir="2700000" algn="tl">
                  <a:srgbClr val="000000">
                    <a:alpha val="43137"/>
                  </a:srgbClr>
                </a:outerShdw>
              </a:effectLst>
            </a:rPr>
            <a:t>Concise</a:t>
          </a:r>
          <a:endParaRPr lang="en-GB" b="1" dirty="0">
            <a:effectLst>
              <a:outerShdw blurRad="38100" dist="38100" dir="2700000" algn="tl">
                <a:srgbClr val="000000">
                  <a:alpha val="43137"/>
                </a:srgbClr>
              </a:outerShdw>
            </a:effectLst>
          </a:endParaRPr>
        </a:p>
      </dgm:t>
    </dgm:pt>
    <dgm:pt modelId="{3A28AC42-9613-44AF-A019-4623CE498686}" type="parTrans" cxnId="{2BC0F91E-85E6-49AF-85EA-7165ACBB0D78}">
      <dgm:prSet/>
      <dgm:spPr/>
      <dgm:t>
        <a:bodyPr/>
        <a:lstStyle/>
        <a:p>
          <a:pPr algn="l"/>
          <a:endParaRPr lang="en-GB" b="1">
            <a:effectLst>
              <a:outerShdw blurRad="38100" dist="38100" dir="2700000" algn="tl">
                <a:srgbClr val="000000">
                  <a:alpha val="43137"/>
                </a:srgbClr>
              </a:outerShdw>
            </a:effectLst>
          </a:endParaRPr>
        </a:p>
      </dgm:t>
    </dgm:pt>
    <dgm:pt modelId="{5D3367FD-DDA7-4DBF-8AF1-A225F8D37505}" type="sibTrans" cxnId="{2BC0F91E-85E6-49AF-85EA-7165ACBB0D78}">
      <dgm:prSet/>
      <dgm:spPr/>
      <dgm:t>
        <a:bodyPr/>
        <a:lstStyle/>
        <a:p>
          <a:pPr algn="l"/>
          <a:endParaRPr lang="en-GB" b="1">
            <a:effectLst>
              <a:outerShdw blurRad="38100" dist="38100" dir="2700000" algn="tl">
                <a:srgbClr val="000000">
                  <a:alpha val="43137"/>
                </a:srgbClr>
              </a:outerShdw>
            </a:effectLst>
          </a:endParaRPr>
        </a:p>
      </dgm:t>
    </dgm:pt>
    <dgm:pt modelId="{99E91FE5-4637-47DD-B88F-542900DBC220}">
      <dgm:prSet phldrT="[Text]"/>
      <dgm:spPr/>
      <dgm:t>
        <a:bodyPr/>
        <a:lstStyle/>
        <a:p>
          <a:pPr algn="l"/>
          <a:r>
            <a:rPr lang="en-US" b="1" dirty="0">
              <a:effectLst>
                <a:outerShdw blurRad="38100" dist="38100" dir="2700000" algn="tl">
                  <a:srgbClr val="000000">
                    <a:alpha val="43137"/>
                  </a:srgbClr>
                </a:outerShdw>
              </a:effectLst>
            </a:rPr>
            <a:t>Consistent</a:t>
          </a:r>
          <a:endParaRPr lang="en-GB" b="1" dirty="0">
            <a:effectLst>
              <a:outerShdw blurRad="38100" dist="38100" dir="2700000" algn="tl">
                <a:srgbClr val="000000">
                  <a:alpha val="43137"/>
                </a:srgbClr>
              </a:outerShdw>
            </a:effectLst>
          </a:endParaRPr>
        </a:p>
      </dgm:t>
    </dgm:pt>
    <dgm:pt modelId="{386DBB86-23B1-4800-ABC1-0FA4D9AD9F25}" type="parTrans" cxnId="{1ABA46E6-8212-47F7-930A-6709E70EFECF}">
      <dgm:prSet/>
      <dgm:spPr/>
      <dgm:t>
        <a:bodyPr/>
        <a:lstStyle/>
        <a:p>
          <a:pPr algn="l"/>
          <a:endParaRPr lang="en-GB" b="1">
            <a:effectLst>
              <a:outerShdw blurRad="38100" dist="38100" dir="2700000" algn="tl">
                <a:srgbClr val="000000">
                  <a:alpha val="43137"/>
                </a:srgbClr>
              </a:outerShdw>
            </a:effectLst>
          </a:endParaRPr>
        </a:p>
      </dgm:t>
    </dgm:pt>
    <dgm:pt modelId="{3D1D17E1-12F6-44B2-96F4-D47C88D6CCA6}" type="sibTrans" cxnId="{1ABA46E6-8212-47F7-930A-6709E70EFECF}">
      <dgm:prSet/>
      <dgm:spPr/>
      <dgm:t>
        <a:bodyPr/>
        <a:lstStyle/>
        <a:p>
          <a:pPr algn="l"/>
          <a:endParaRPr lang="en-GB" b="1">
            <a:effectLst>
              <a:outerShdw blurRad="38100" dist="38100" dir="2700000" algn="tl">
                <a:srgbClr val="000000">
                  <a:alpha val="43137"/>
                </a:srgbClr>
              </a:outerShdw>
            </a:effectLst>
          </a:endParaRPr>
        </a:p>
      </dgm:t>
    </dgm:pt>
    <dgm:pt modelId="{DD2522FD-95EE-43FB-B544-4DDB97B75BBA}">
      <dgm:prSet phldrT="[Text]"/>
      <dgm:spPr/>
      <dgm:t>
        <a:bodyPr/>
        <a:lstStyle/>
        <a:p>
          <a:pPr algn="l"/>
          <a:r>
            <a:rPr lang="en-US" b="1" dirty="0">
              <a:effectLst>
                <a:outerShdw blurRad="38100" dist="38100" dir="2700000" algn="tl">
                  <a:srgbClr val="000000">
                    <a:alpha val="43137"/>
                  </a:srgbClr>
                </a:outerShdw>
              </a:effectLst>
            </a:rPr>
            <a:t>Compellingly relevant and varied </a:t>
          </a:r>
          <a:endParaRPr lang="en-GB" b="1" dirty="0">
            <a:effectLst>
              <a:outerShdw blurRad="38100" dist="38100" dir="2700000" algn="tl">
                <a:srgbClr val="000000">
                  <a:alpha val="43137"/>
                </a:srgbClr>
              </a:outerShdw>
            </a:effectLst>
          </a:endParaRPr>
        </a:p>
      </dgm:t>
    </dgm:pt>
    <dgm:pt modelId="{AD7DDC65-0EA7-4459-B948-409DE51103D0}" type="parTrans" cxnId="{793781F2-1F3E-45C6-8299-272671907E7D}">
      <dgm:prSet/>
      <dgm:spPr/>
      <dgm:t>
        <a:bodyPr/>
        <a:lstStyle/>
        <a:p>
          <a:pPr algn="l"/>
          <a:endParaRPr lang="en-GB" b="1">
            <a:effectLst>
              <a:outerShdw blurRad="38100" dist="38100" dir="2700000" algn="tl">
                <a:srgbClr val="000000">
                  <a:alpha val="43137"/>
                </a:srgbClr>
              </a:outerShdw>
            </a:effectLst>
          </a:endParaRPr>
        </a:p>
      </dgm:t>
    </dgm:pt>
    <dgm:pt modelId="{992557DD-096C-4561-8059-07B368427723}" type="sibTrans" cxnId="{793781F2-1F3E-45C6-8299-272671907E7D}">
      <dgm:prSet/>
      <dgm:spPr/>
      <dgm:t>
        <a:bodyPr/>
        <a:lstStyle/>
        <a:p>
          <a:pPr algn="l"/>
          <a:endParaRPr lang="en-GB" b="1">
            <a:effectLst>
              <a:outerShdw blurRad="38100" dist="38100" dir="2700000" algn="tl">
                <a:srgbClr val="000000">
                  <a:alpha val="43137"/>
                </a:srgbClr>
              </a:outerShdw>
            </a:effectLst>
          </a:endParaRPr>
        </a:p>
      </dgm:t>
    </dgm:pt>
    <dgm:pt modelId="{9FECC56E-5A2C-4C7F-B6AB-A9C9A6DBB617}" type="pres">
      <dgm:prSet presAssocID="{A725E771-3E32-4287-9013-54D949580F2B}" presName="linear" presStyleCnt="0">
        <dgm:presLayoutVars>
          <dgm:dir/>
          <dgm:animLvl val="lvl"/>
          <dgm:resizeHandles val="exact"/>
        </dgm:presLayoutVars>
      </dgm:prSet>
      <dgm:spPr/>
    </dgm:pt>
    <dgm:pt modelId="{31945ACD-3B65-4C57-96A5-73B4CEF3BFAE}" type="pres">
      <dgm:prSet presAssocID="{DAC0FC7A-7277-4FBA-82CD-DF27A47D6952}" presName="parentLin" presStyleCnt="0"/>
      <dgm:spPr/>
    </dgm:pt>
    <dgm:pt modelId="{F487710F-83BC-49EE-9E34-D8D0496426EC}" type="pres">
      <dgm:prSet presAssocID="{DAC0FC7A-7277-4FBA-82CD-DF27A47D6952}" presName="parentLeftMargin" presStyleLbl="node1" presStyleIdx="0" presStyleCnt="3"/>
      <dgm:spPr/>
    </dgm:pt>
    <dgm:pt modelId="{9CE47EAF-1269-46F3-9AA9-7D249548A35C}" type="pres">
      <dgm:prSet presAssocID="{DAC0FC7A-7277-4FBA-82CD-DF27A47D6952}" presName="parentText" presStyleLbl="node1" presStyleIdx="0" presStyleCnt="3">
        <dgm:presLayoutVars>
          <dgm:chMax val="0"/>
          <dgm:bulletEnabled val="1"/>
        </dgm:presLayoutVars>
      </dgm:prSet>
      <dgm:spPr/>
    </dgm:pt>
    <dgm:pt modelId="{46D01985-A244-4145-9DE5-1198F543C750}" type="pres">
      <dgm:prSet presAssocID="{DAC0FC7A-7277-4FBA-82CD-DF27A47D6952}" presName="negativeSpace" presStyleCnt="0"/>
      <dgm:spPr/>
    </dgm:pt>
    <dgm:pt modelId="{A46F1293-71DA-4B2F-A518-F9077295A594}" type="pres">
      <dgm:prSet presAssocID="{DAC0FC7A-7277-4FBA-82CD-DF27A47D6952}" presName="childText" presStyleLbl="conFgAcc1" presStyleIdx="0" presStyleCnt="3">
        <dgm:presLayoutVars>
          <dgm:bulletEnabled val="1"/>
        </dgm:presLayoutVars>
      </dgm:prSet>
      <dgm:spPr/>
    </dgm:pt>
    <dgm:pt modelId="{519E6D79-E7B8-49B6-80A1-ED514B370E37}" type="pres">
      <dgm:prSet presAssocID="{5D3367FD-DDA7-4DBF-8AF1-A225F8D37505}" presName="spaceBetweenRectangles" presStyleCnt="0"/>
      <dgm:spPr/>
    </dgm:pt>
    <dgm:pt modelId="{258F7CF5-170A-49F8-B2D3-BB2C3294FA65}" type="pres">
      <dgm:prSet presAssocID="{99E91FE5-4637-47DD-B88F-542900DBC220}" presName="parentLin" presStyleCnt="0"/>
      <dgm:spPr/>
    </dgm:pt>
    <dgm:pt modelId="{14B6FD32-0094-4332-A7BB-09CEA5C4E76C}" type="pres">
      <dgm:prSet presAssocID="{99E91FE5-4637-47DD-B88F-542900DBC220}" presName="parentLeftMargin" presStyleLbl="node1" presStyleIdx="0" presStyleCnt="3"/>
      <dgm:spPr/>
    </dgm:pt>
    <dgm:pt modelId="{0883E331-E112-48DB-AF17-5891145A18F9}" type="pres">
      <dgm:prSet presAssocID="{99E91FE5-4637-47DD-B88F-542900DBC220}" presName="parentText" presStyleLbl="node1" presStyleIdx="1" presStyleCnt="3">
        <dgm:presLayoutVars>
          <dgm:chMax val="0"/>
          <dgm:bulletEnabled val="1"/>
        </dgm:presLayoutVars>
      </dgm:prSet>
      <dgm:spPr/>
    </dgm:pt>
    <dgm:pt modelId="{1BD44A6E-95B7-4DB8-82FC-CCD5BCA732CA}" type="pres">
      <dgm:prSet presAssocID="{99E91FE5-4637-47DD-B88F-542900DBC220}" presName="negativeSpace" presStyleCnt="0"/>
      <dgm:spPr/>
    </dgm:pt>
    <dgm:pt modelId="{9C8D58E9-E1C0-4A82-B1A1-A1579CF17686}" type="pres">
      <dgm:prSet presAssocID="{99E91FE5-4637-47DD-B88F-542900DBC220}" presName="childText" presStyleLbl="conFgAcc1" presStyleIdx="1" presStyleCnt="3">
        <dgm:presLayoutVars>
          <dgm:bulletEnabled val="1"/>
        </dgm:presLayoutVars>
      </dgm:prSet>
      <dgm:spPr/>
    </dgm:pt>
    <dgm:pt modelId="{C613526A-E719-480F-93EC-63C49B308C88}" type="pres">
      <dgm:prSet presAssocID="{3D1D17E1-12F6-44B2-96F4-D47C88D6CCA6}" presName="spaceBetweenRectangles" presStyleCnt="0"/>
      <dgm:spPr/>
    </dgm:pt>
    <dgm:pt modelId="{7B5C1F63-857D-41B2-8873-5E7EA6BB7276}" type="pres">
      <dgm:prSet presAssocID="{DD2522FD-95EE-43FB-B544-4DDB97B75BBA}" presName="parentLin" presStyleCnt="0"/>
      <dgm:spPr/>
    </dgm:pt>
    <dgm:pt modelId="{CD66E7B1-6269-4BE5-8305-CF7A4D9DFB0D}" type="pres">
      <dgm:prSet presAssocID="{DD2522FD-95EE-43FB-B544-4DDB97B75BBA}" presName="parentLeftMargin" presStyleLbl="node1" presStyleIdx="1" presStyleCnt="3"/>
      <dgm:spPr/>
    </dgm:pt>
    <dgm:pt modelId="{6404D4E0-CA39-48CB-8619-249611D71414}" type="pres">
      <dgm:prSet presAssocID="{DD2522FD-95EE-43FB-B544-4DDB97B75BBA}" presName="parentText" presStyleLbl="node1" presStyleIdx="2" presStyleCnt="3">
        <dgm:presLayoutVars>
          <dgm:chMax val="0"/>
          <dgm:bulletEnabled val="1"/>
        </dgm:presLayoutVars>
      </dgm:prSet>
      <dgm:spPr/>
    </dgm:pt>
    <dgm:pt modelId="{AE69E38C-ABD5-429E-B5C5-93D34C004D25}" type="pres">
      <dgm:prSet presAssocID="{DD2522FD-95EE-43FB-B544-4DDB97B75BBA}" presName="negativeSpace" presStyleCnt="0"/>
      <dgm:spPr/>
    </dgm:pt>
    <dgm:pt modelId="{5A7F00D2-235B-4CE8-9684-4AC7857DBAEF}" type="pres">
      <dgm:prSet presAssocID="{DD2522FD-95EE-43FB-B544-4DDB97B75BBA}" presName="childText" presStyleLbl="conFgAcc1" presStyleIdx="2" presStyleCnt="3">
        <dgm:presLayoutVars>
          <dgm:bulletEnabled val="1"/>
        </dgm:presLayoutVars>
      </dgm:prSet>
      <dgm:spPr/>
    </dgm:pt>
  </dgm:ptLst>
  <dgm:cxnLst>
    <dgm:cxn modelId="{2BC0F91E-85E6-49AF-85EA-7165ACBB0D78}" srcId="{A725E771-3E32-4287-9013-54D949580F2B}" destId="{DAC0FC7A-7277-4FBA-82CD-DF27A47D6952}" srcOrd="0" destOrd="0" parTransId="{3A28AC42-9613-44AF-A019-4623CE498686}" sibTransId="{5D3367FD-DDA7-4DBF-8AF1-A225F8D37505}"/>
    <dgm:cxn modelId="{63230734-00D0-436D-A66A-40C4BC42EF48}" type="presOf" srcId="{DD2522FD-95EE-43FB-B544-4DDB97B75BBA}" destId="{6404D4E0-CA39-48CB-8619-249611D71414}" srcOrd="1" destOrd="0" presId="urn:microsoft.com/office/officeart/2005/8/layout/list1"/>
    <dgm:cxn modelId="{8D24695E-B181-4C1A-B47C-63BF77C6E868}" type="presOf" srcId="{A725E771-3E32-4287-9013-54D949580F2B}" destId="{9FECC56E-5A2C-4C7F-B6AB-A9C9A6DBB617}" srcOrd="0" destOrd="0" presId="urn:microsoft.com/office/officeart/2005/8/layout/list1"/>
    <dgm:cxn modelId="{A765A663-D248-4A51-99BA-921EB85CBA29}" type="presOf" srcId="{DAC0FC7A-7277-4FBA-82CD-DF27A47D6952}" destId="{9CE47EAF-1269-46F3-9AA9-7D249548A35C}" srcOrd="1" destOrd="0" presId="urn:microsoft.com/office/officeart/2005/8/layout/list1"/>
    <dgm:cxn modelId="{C260EF7A-7A68-4D6E-ACFA-0A393C9FE039}" type="presOf" srcId="{DAC0FC7A-7277-4FBA-82CD-DF27A47D6952}" destId="{F487710F-83BC-49EE-9E34-D8D0496426EC}" srcOrd="0" destOrd="0" presId="urn:microsoft.com/office/officeart/2005/8/layout/list1"/>
    <dgm:cxn modelId="{C1D1EE9D-39D5-42D4-B9AE-F038F920EA95}" type="presOf" srcId="{99E91FE5-4637-47DD-B88F-542900DBC220}" destId="{0883E331-E112-48DB-AF17-5891145A18F9}" srcOrd="1" destOrd="0" presId="urn:microsoft.com/office/officeart/2005/8/layout/list1"/>
    <dgm:cxn modelId="{6F26FCC2-A463-47B5-98B9-B5BAACB016EA}" type="presOf" srcId="{99E91FE5-4637-47DD-B88F-542900DBC220}" destId="{14B6FD32-0094-4332-A7BB-09CEA5C4E76C}" srcOrd="0" destOrd="0" presId="urn:microsoft.com/office/officeart/2005/8/layout/list1"/>
    <dgm:cxn modelId="{B8C56FCF-EE63-4024-AB37-ABCAC29A221B}" type="presOf" srcId="{DD2522FD-95EE-43FB-B544-4DDB97B75BBA}" destId="{CD66E7B1-6269-4BE5-8305-CF7A4D9DFB0D}" srcOrd="0" destOrd="0" presId="urn:microsoft.com/office/officeart/2005/8/layout/list1"/>
    <dgm:cxn modelId="{1ABA46E6-8212-47F7-930A-6709E70EFECF}" srcId="{A725E771-3E32-4287-9013-54D949580F2B}" destId="{99E91FE5-4637-47DD-B88F-542900DBC220}" srcOrd="1" destOrd="0" parTransId="{386DBB86-23B1-4800-ABC1-0FA4D9AD9F25}" sibTransId="{3D1D17E1-12F6-44B2-96F4-D47C88D6CCA6}"/>
    <dgm:cxn modelId="{793781F2-1F3E-45C6-8299-272671907E7D}" srcId="{A725E771-3E32-4287-9013-54D949580F2B}" destId="{DD2522FD-95EE-43FB-B544-4DDB97B75BBA}" srcOrd="2" destOrd="0" parTransId="{AD7DDC65-0EA7-4459-B948-409DE51103D0}" sibTransId="{992557DD-096C-4561-8059-07B368427723}"/>
    <dgm:cxn modelId="{98F3B7E9-0B45-418C-93D3-D0FB260CD6C1}" type="presParOf" srcId="{9FECC56E-5A2C-4C7F-B6AB-A9C9A6DBB617}" destId="{31945ACD-3B65-4C57-96A5-73B4CEF3BFAE}" srcOrd="0" destOrd="0" presId="urn:microsoft.com/office/officeart/2005/8/layout/list1"/>
    <dgm:cxn modelId="{B20BB8F1-4642-46DE-8ED7-1941099D4B02}" type="presParOf" srcId="{31945ACD-3B65-4C57-96A5-73B4CEF3BFAE}" destId="{F487710F-83BC-49EE-9E34-D8D0496426EC}" srcOrd="0" destOrd="0" presId="urn:microsoft.com/office/officeart/2005/8/layout/list1"/>
    <dgm:cxn modelId="{AEC5B5EA-3697-44E2-A700-A2DB4B3E0D80}" type="presParOf" srcId="{31945ACD-3B65-4C57-96A5-73B4CEF3BFAE}" destId="{9CE47EAF-1269-46F3-9AA9-7D249548A35C}" srcOrd="1" destOrd="0" presId="urn:microsoft.com/office/officeart/2005/8/layout/list1"/>
    <dgm:cxn modelId="{9A415804-2DEB-4B5E-9A43-0B777E0CD296}" type="presParOf" srcId="{9FECC56E-5A2C-4C7F-B6AB-A9C9A6DBB617}" destId="{46D01985-A244-4145-9DE5-1198F543C750}" srcOrd="1" destOrd="0" presId="urn:microsoft.com/office/officeart/2005/8/layout/list1"/>
    <dgm:cxn modelId="{D6AEDF46-457E-49C1-BA6B-F522BF08CA48}" type="presParOf" srcId="{9FECC56E-5A2C-4C7F-B6AB-A9C9A6DBB617}" destId="{A46F1293-71DA-4B2F-A518-F9077295A594}" srcOrd="2" destOrd="0" presId="urn:microsoft.com/office/officeart/2005/8/layout/list1"/>
    <dgm:cxn modelId="{3A803589-3978-4892-9F5D-E8C16ADB7C0A}" type="presParOf" srcId="{9FECC56E-5A2C-4C7F-B6AB-A9C9A6DBB617}" destId="{519E6D79-E7B8-49B6-80A1-ED514B370E37}" srcOrd="3" destOrd="0" presId="urn:microsoft.com/office/officeart/2005/8/layout/list1"/>
    <dgm:cxn modelId="{D1578E55-7CD8-4EE3-B6B9-DC8E3028D461}" type="presParOf" srcId="{9FECC56E-5A2C-4C7F-B6AB-A9C9A6DBB617}" destId="{258F7CF5-170A-49F8-B2D3-BB2C3294FA65}" srcOrd="4" destOrd="0" presId="urn:microsoft.com/office/officeart/2005/8/layout/list1"/>
    <dgm:cxn modelId="{87CC0216-0333-45B2-B89C-AB35BC39BA05}" type="presParOf" srcId="{258F7CF5-170A-49F8-B2D3-BB2C3294FA65}" destId="{14B6FD32-0094-4332-A7BB-09CEA5C4E76C}" srcOrd="0" destOrd="0" presId="urn:microsoft.com/office/officeart/2005/8/layout/list1"/>
    <dgm:cxn modelId="{C1850BE0-D18B-43BB-8CC9-9A39D2E714A0}" type="presParOf" srcId="{258F7CF5-170A-49F8-B2D3-BB2C3294FA65}" destId="{0883E331-E112-48DB-AF17-5891145A18F9}" srcOrd="1" destOrd="0" presId="urn:microsoft.com/office/officeart/2005/8/layout/list1"/>
    <dgm:cxn modelId="{CBC04829-CB3D-475D-A2D7-BDEB157F7DD1}" type="presParOf" srcId="{9FECC56E-5A2C-4C7F-B6AB-A9C9A6DBB617}" destId="{1BD44A6E-95B7-4DB8-82FC-CCD5BCA732CA}" srcOrd="5" destOrd="0" presId="urn:microsoft.com/office/officeart/2005/8/layout/list1"/>
    <dgm:cxn modelId="{BAECCEA2-BD21-4B15-AE40-4B95F28152B3}" type="presParOf" srcId="{9FECC56E-5A2C-4C7F-B6AB-A9C9A6DBB617}" destId="{9C8D58E9-E1C0-4A82-B1A1-A1579CF17686}" srcOrd="6" destOrd="0" presId="urn:microsoft.com/office/officeart/2005/8/layout/list1"/>
    <dgm:cxn modelId="{18AA4432-5BD6-44E8-945C-E73AAEF0C7B0}" type="presParOf" srcId="{9FECC56E-5A2C-4C7F-B6AB-A9C9A6DBB617}" destId="{C613526A-E719-480F-93EC-63C49B308C88}" srcOrd="7" destOrd="0" presId="urn:microsoft.com/office/officeart/2005/8/layout/list1"/>
    <dgm:cxn modelId="{E21370EA-0DC5-47C6-92C2-E4362D277E28}" type="presParOf" srcId="{9FECC56E-5A2C-4C7F-B6AB-A9C9A6DBB617}" destId="{7B5C1F63-857D-41B2-8873-5E7EA6BB7276}" srcOrd="8" destOrd="0" presId="urn:microsoft.com/office/officeart/2005/8/layout/list1"/>
    <dgm:cxn modelId="{2574D842-AE83-4BDB-923A-DF4A55D20B70}" type="presParOf" srcId="{7B5C1F63-857D-41B2-8873-5E7EA6BB7276}" destId="{CD66E7B1-6269-4BE5-8305-CF7A4D9DFB0D}" srcOrd="0" destOrd="0" presId="urn:microsoft.com/office/officeart/2005/8/layout/list1"/>
    <dgm:cxn modelId="{69851535-C57B-4D70-8ACA-B23828311DA0}" type="presParOf" srcId="{7B5C1F63-857D-41B2-8873-5E7EA6BB7276}" destId="{6404D4E0-CA39-48CB-8619-249611D71414}" srcOrd="1" destOrd="0" presId="urn:microsoft.com/office/officeart/2005/8/layout/list1"/>
    <dgm:cxn modelId="{CA8B448B-F2C0-4D61-8C7F-E64BAE64D8AE}" type="presParOf" srcId="{9FECC56E-5A2C-4C7F-B6AB-A9C9A6DBB617}" destId="{AE69E38C-ABD5-429E-B5C5-93D34C004D25}" srcOrd="9" destOrd="0" presId="urn:microsoft.com/office/officeart/2005/8/layout/list1"/>
    <dgm:cxn modelId="{540C8DB5-28C6-4EDF-9BAB-6134CCC49EA8}" type="presParOf" srcId="{9FECC56E-5A2C-4C7F-B6AB-A9C9A6DBB617}" destId="{5A7F00D2-235B-4CE8-9684-4AC7857DBAE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EA02618-57FC-4E38-995B-D051D99D6FDD}"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068B66C0-3081-4E64-8093-CF088EFF2FAC}">
      <dgm:prSet custT="1"/>
      <dgm:spPr/>
      <dgm:t>
        <a:bodyPr/>
        <a:lstStyle/>
        <a:p>
          <a:pPr algn="ctr"/>
          <a:r>
            <a:rPr lang="en-US" sz="6600" b="1" dirty="0">
              <a:solidFill>
                <a:srgbClr val="FF0000"/>
              </a:solidFill>
              <a:effectLst>
                <a:outerShdw blurRad="38100" dist="38100" dir="2700000" algn="tl">
                  <a:srgbClr val="000000">
                    <a:alpha val="43137"/>
                  </a:srgbClr>
                </a:outerShdw>
              </a:effectLst>
            </a:rPr>
            <a:t>Welcome resilient building experiences </a:t>
          </a:r>
        </a:p>
      </dgm:t>
    </dgm:pt>
    <dgm:pt modelId="{2AFF94B6-8B80-4ED3-A5F5-B8050718D32E}" type="parTrans" cxnId="{306C6BCC-C31F-46D2-96D7-151421268F10}">
      <dgm:prSet/>
      <dgm:spPr/>
      <dgm:t>
        <a:bodyPr/>
        <a:lstStyle/>
        <a:p>
          <a:pPr algn="ctr"/>
          <a:endParaRPr lang="en-US" sz="2000" b="1">
            <a:effectLst>
              <a:outerShdw blurRad="38100" dist="38100" dir="2700000" algn="tl">
                <a:srgbClr val="000000">
                  <a:alpha val="43137"/>
                </a:srgbClr>
              </a:outerShdw>
            </a:effectLst>
          </a:endParaRPr>
        </a:p>
      </dgm:t>
    </dgm:pt>
    <dgm:pt modelId="{4BD05D1F-8370-4335-A132-EF105441E463}" type="sibTrans" cxnId="{306C6BCC-C31F-46D2-96D7-151421268F10}">
      <dgm:prSet/>
      <dgm:spPr/>
      <dgm:t>
        <a:bodyPr/>
        <a:lstStyle/>
        <a:p>
          <a:pPr algn="ctr"/>
          <a:endParaRPr lang="en-US" sz="2000" b="1">
            <a:effectLst>
              <a:outerShdw blurRad="38100" dist="38100" dir="2700000" algn="tl">
                <a:srgbClr val="000000">
                  <a:alpha val="43137"/>
                </a:srgbClr>
              </a:outerShdw>
            </a:effectLst>
          </a:endParaRPr>
        </a:p>
      </dgm:t>
    </dgm:pt>
    <dgm:pt modelId="{DB28007C-D624-4D4C-80A1-2B3156799BFB}" type="pres">
      <dgm:prSet presAssocID="{EEA02618-57FC-4E38-995B-D051D99D6FDD}" presName="hierChild1" presStyleCnt="0">
        <dgm:presLayoutVars>
          <dgm:chPref val="1"/>
          <dgm:dir/>
          <dgm:animOne val="branch"/>
          <dgm:animLvl val="lvl"/>
          <dgm:resizeHandles/>
        </dgm:presLayoutVars>
      </dgm:prSet>
      <dgm:spPr/>
    </dgm:pt>
    <dgm:pt modelId="{C0B90E93-5725-4514-8A54-32EA0D5B7308}" type="pres">
      <dgm:prSet presAssocID="{068B66C0-3081-4E64-8093-CF088EFF2FAC}" presName="hierRoot1" presStyleCnt="0"/>
      <dgm:spPr/>
    </dgm:pt>
    <dgm:pt modelId="{BB4BFC64-8F4E-44D6-A523-5126AFC02A41}" type="pres">
      <dgm:prSet presAssocID="{068B66C0-3081-4E64-8093-CF088EFF2FAC}" presName="composite" presStyleCnt="0"/>
      <dgm:spPr/>
    </dgm:pt>
    <dgm:pt modelId="{2308DAEE-2CE2-4043-B0B8-C4957E8DFB22}" type="pres">
      <dgm:prSet presAssocID="{068B66C0-3081-4E64-8093-CF088EFF2FAC}" presName="background" presStyleLbl="node0" presStyleIdx="0" presStyleCnt="1"/>
      <dgm:spPr/>
    </dgm:pt>
    <dgm:pt modelId="{5B2DE881-8688-43BF-962D-1E7339B4D144}" type="pres">
      <dgm:prSet presAssocID="{068B66C0-3081-4E64-8093-CF088EFF2FAC}" presName="text" presStyleLbl="fgAcc0" presStyleIdx="0" presStyleCnt="1" custScaleX="170160">
        <dgm:presLayoutVars>
          <dgm:chPref val="3"/>
        </dgm:presLayoutVars>
      </dgm:prSet>
      <dgm:spPr/>
    </dgm:pt>
    <dgm:pt modelId="{624C77D9-947E-47B3-A1E0-9F0BF75C0AAE}" type="pres">
      <dgm:prSet presAssocID="{068B66C0-3081-4E64-8093-CF088EFF2FAC}" presName="hierChild2" presStyleCnt="0"/>
      <dgm:spPr/>
    </dgm:pt>
  </dgm:ptLst>
  <dgm:cxnLst>
    <dgm:cxn modelId="{36D80714-E94D-48BC-A5E9-D3696E359411}" type="presOf" srcId="{EEA02618-57FC-4E38-995B-D051D99D6FDD}" destId="{DB28007C-D624-4D4C-80A1-2B3156799BFB}" srcOrd="0" destOrd="0" presId="urn:microsoft.com/office/officeart/2005/8/layout/hierarchy1"/>
    <dgm:cxn modelId="{306C6BCC-C31F-46D2-96D7-151421268F10}" srcId="{EEA02618-57FC-4E38-995B-D051D99D6FDD}" destId="{068B66C0-3081-4E64-8093-CF088EFF2FAC}" srcOrd="0" destOrd="0" parTransId="{2AFF94B6-8B80-4ED3-A5F5-B8050718D32E}" sibTransId="{4BD05D1F-8370-4335-A132-EF105441E463}"/>
    <dgm:cxn modelId="{26FEB5E2-EE84-4168-B21E-A02E39ECFF0D}" type="presOf" srcId="{068B66C0-3081-4E64-8093-CF088EFF2FAC}" destId="{5B2DE881-8688-43BF-962D-1E7339B4D144}" srcOrd="0" destOrd="0" presId="urn:microsoft.com/office/officeart/2005/8/layout/hierarchy1"/>
    <dgm:cxn modelId="{30E4063E-575D-4DBD-98EB-E47F5A86065C}" type="presParOf" srcId="{DB28007C-D624-4D4C-80A1-2B3156799BFB}" destId="{C0B90E93-5725-4514-8A54-32EA0D5B7308}" srcOrd="0" destOrd="0" presId="urn:microsoft.com/office/officeart/2005/8/layout/hierarchy1"/>
    <dgm:cxn modelId="{10B82D41-4C66-48F2-8DA4-955C94F5ABB8}" type="presParOf" srcId="{C0B90E93-5725-4514-8A54-32EA0D5B7308}" destId="{BB4BFC64-8F4E-44D6-A523-5126AFC02A41}" srcOrd="0" destOrd="0" presId="urn:microsoft.com/office/officeart/2005/8/layout/hierarchy1"/>
    <dgm:cxn modelId="{17BE611C-F004-4C6C-BFCE-FAA4847BD578}" type="presParOf" srcId="{BB4BFC64-8F4E-44D6-A523-5126AFC02A41}" destId="{2308DAEE-2CE2-4043-B0B8-C4957E8DFB22}" srcOrd="0" destOrd="0" presId="urn:microsoft.com/office/officeart/2005/8/layout/hierarchy1"/>
    <dgm:cxn modelId="{7A64D364-0C52-4611-81F7-49527DD6BA94}" type="presParOf" srcId="{BB4BFC64-8F4E-44D6-A523-5126AFC02A41}" destId="{5B2DE881-8688-43BF-962D-1E7339B4D144}" srcOrd="1" destOrd="0" presId="urn:microsoft.com/office/officeart/2005/8/layout/hierarchy1"/>
    <dgm:cxn modelId="{A3105889-7607-4B1A-9B5C-764272AEDD49}" type="presParOf" srcId="{C0B90E93-5725-4514-8A54-32EA0D5B7308}" destId="{624C77D9-947E-47B3-A1E0-9F0BF75C0AA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B0481B3-409B-41F5-9C68-C8032BA0059D}"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391CE4D3-38F0-4B30-816A-CF6960A38EEA}">
      <dgm:prSet/>
      <dgm:spPr/>
      <dgm:t>
        <a:bodyPr/>
        <a:lstStyle/>
        <a:p>
          <a:r>
            <a:rPr lang="en-US" b="1">
              <a:effectLst>
                <a:outerShdw blurRad="38100" dist="38100" dir="2700000" algn="tl">
                  <a:srgbClr val="000000">
                    <a:alpha val="43137"/>
                  </a:srgbClr>
                </a:outerShdw>
              </a:effectLst>
            </a:rPr>
            <a:t>Can’t buy?</a:t>
          </a:r>
        </a:p>
      </dgm:t>
    </dgm:pt>
    <dgm:pt modelId="{1A225AE3-8822-4B77-8300-BFABE5F280CF}" type="parTrans" cxnId="{C2167420-6E2D-4D0E-9EC2-E7E59584AFBC}">
      <dgm:prSet/>
      <dgm:spPr/>
      <dgm:t>
        <a:bodyPr/>
        <a:lstStyle/>
        <a:p>
          <a:endParaRPr lang="en-US" b="1">
            <a:effectLst>
              <a:outerShdw blurRad="38100" dist="38100" dir="2700000" algn="tl">
                <a:srgbClr val="000000">
                  <a:alpha val="43137"/>
                </a:srgbClr>
              </a:outerShdw>
            </a:effectLst>
          </a:endParaRPr>
        </a:p>
      </dgm:t>
    </dgm:pt>
    <dgm:pt modelId="{07388ADA-2739-4A6D-A41F-73FFD745B098}" type="sibTrans" cxnId="{C2167420-6E2D-4D0E-9EC2-E7E59584AFBC}">
      <dgm:prSet/>
      <dgm:spPr/>
      <dgm:t>
        <a:bodyPr/>
        <a:lstStyle/>
        <a:p>
          <a:endParaRPr lang="en-US" b="1">
            <a:effectLst>
              <a:outerShdw blurRad="38100" dist="38100" dir="2700000" algn="tl">
                <a:srgbClr val="000000">
                  <a:alpha val="43137"/>
                </a:srgbClr>
              </a:outerShdw>
            </a:effectLst>
          </a:endParaRPr>
        </a:p>
      </dgm:t>
    </dgm:pt>
    <dgm:pt modelId="{D4D6CFD5-9545-4514-ACF4-18B1A4235259}">
      <dgm:prSet/>
      <dgm:spPr/>
      <dgm:t>
        <a:bodyPr/>
        <a:lstStyle/>
        <a:p>
          <a:r>
            <a:rPr lang="en-US" b="1">
              <a:effectLst>
                <a:outerShdw blurRad="38100" dist="38100" dir="2700000" algn="tl">
                  <a:srgbClr val="000000">
                    <a:alpha val="43137"/>
                  </a:srgbClr>
                </a:outerShdw>
              </a:effectLst>
            </a:rPr>
            <a:t>Not prescribed like moderna or phiza vaccine</a:t>
          </a:r>
        </a:p>
      </dgm:t>
    </dgm:pt>
    <dgm:pt modelId="{8E466C2D-5C0F-4E25-BC13-9BC7D4E58407}" type="parTrans" cxnId="{92284C30-819A-476E-997F-BD4F77396E7D}">
      <dgm:prSet/>
      <dgm:spPr/>
      <dgm:t>
        <a:bodyPr/>
        <a:lstStyle/>
        <a:p>
          <a:endParaRPr lang="en-US" b="1">
            <a:effectLst>
              <a:outerShdw blurRad="38100" dist="38100" dir="2700000" algn="tl">
                <a:srgbClr val="000000">
                  <a:alpha val="43137"/>
                </a:srgbClr>
              </a:outerShdw>
            </a:effectLst>
          </a:endParaRPr>
        </a:p>
      </dgm:t>
    </dgm:pt>
    <dgm:pt modelId="{8944E679-B4E1-4028-BE2B-0CA39D442039}" type="sibTrans" cxnId="{92284C30-819A-476E-997F-BD4F77396E7D}">
      <dgm:prSet/>
      <dgm:spPr/>
      <dgm:t>
        <a:bodyPr/>
        <a:lstStyle/>
        <a:p>
          <a:endParaRPr lang="en-US" b="1">
            <a:effectLst>
              <a:outerShdw blurRad="38100" dist="38100" dir="2700000" algn="tl">
                <a:srgbClr val="000000">
                  <a:alpha val="43137"/>
                </a:srgbClr>
              </a:outerShdw>
            </a:effectLst>
          </a:endParaRPr>
        </a:p>
      </dgm:t>
    </dgm:pt>
    <dgm:pt modelId="{063647C8-62BB-421C-B8FD-8B32E2C8C2B6}">
      <dgm:prSet/>
      <dgm:spPr/>
      <dgm:t>
        <a:bodyPr/>
        <a:lstStyle/>
        <a:p>
          <a:r>
            <a:rPr lang="en-US" b="1">
              <a:effectLst>
                <a:outerShdw blurRad="38100" dist="38100" dir="2700000" algn="tl">
                  <a:srgbClr val="000000">
                    <a:alpha val="43137"/>
                  </a:srgbClr>
                </a:outerShdw>
              </a:effectLst>
            </a:rPr>
            <a:t>Not a natural health concoction like the nature’s penicillin</a:t>
          </a:r>
        </a:p>
      </dgm:t>
    </dgm:pt>
    <dgm:pt modelId="{1CA88145-CB20-4500-80A3-6519E968EFC2}" type="parTrans" cxnId="{F37B7196-FA7E-488B-A4C3-70200D30F838}">
      <dgm:prSet/>
      <dgm:spPr/>
      <dgm:t>
        <a:bodyPr/>
        <a:lstStyle/>
        <a:p>
          <a:endParaRPr lang="en-US" b="1">
            <a:effectLst>
              <a:outerShdw blurRad="38100" dist="38100" dir="2700000" algn="tl">
                <a:srgbClr val="000000">
                  <a:alpha val="43137"/>
                </a:srgbClr>
              </a:outerShdw>
            </a:effectLst>
          </a:endParaRPr>
        </a:p>
      </dgm:t>
    </dgm:pt>
    <dgm:pt modelId="{F5A053AC-3C9D-4A90-AD75-94D58FE81F9B}" type="sibTrans" cxnId="{F37B7196-FA7E-488B-A4C3-70200D30F838}">
      <dgm:prSet/>
      <dgm:spPr/>
      <dgm:t>
        <a:bodyPr/>
        <a:lstStyle/>
        <a:p>
          <a:endParaRPr lang="en-US" b="1">
            <a:effectLst>
              <a:outerShdw blurRad="38100" dist="38100" dir="2700000" algn="tl">
                <a:srgbClr val="000000">
                  <a:alpha val="43137"/>
                </a:srgbClr>
              </a:outerShdw>
            </a:effectLst>
          </a:endParaRPr>
        </a:p>
      </dgm:t>
    </dgm:pt>
    <dgm:pt modelId="{273A5E18-4EA1-468A-A9F9-E687D3A7DB11}">
      <dgm:prSet/>
      <dgm:spPr/>
      <dgm:t>
        <a:bodyPr/>
        <a:lstStyle/>
        <a:p>
          <a:r>
            <a:rPr lang="en-US" b="1">
              <a:effectLst>
                <a:outerShdw blurRad="38100" dist="38100" dir="2700000" algn="tl">
                  <a:srgbClr val="000000">
                    <a:alpha val="43137"/>
                  </a:srgbClr>
                </a:outerShdw>
              </a:effectLst>
            </a:rPr>
            <a:t>Its an EXPERIENCIAL phenomenon </a:t>
          </a:r>
        </a:p>
      </dgm:t>
    </dgm:pt>
    <dgm:pt modelId="{A4BDE794-B4CD-40B0-8064-176783464EEC}" type="parTrans" cxnId="{8061810E-AA33-4D5C-B272-7600896C9F4F}">
      <dgm:prSet/>
      <dgm:spPr/>
      <dgm:t>
        <a:bodyPr/>
        <a:lstStyle/>
        <a:p>
          <a:endParaRPr lang="en-US" b="1">
            <a:effectLst>
              <a:outerShdw blurRad="38100" dist="38100" dir="2700000" algn="tl">
                <a:srgbClr val="000000">
                  <a:alpha val="43137"/>
                </a:srgbClr>
              </a:outerShdw>
            </a:effectLst>
          </a:endParaRPr>
        </a:p>
      </dgm:t>
    </dgm:pt>
    <dgm:pt modelId="{73C62634-B212-4745-A816-F4724BD8E412}" type="sibTrans" cxnId="{8061810E-AA33-4D5C-B272-7600896C9F4F}">
      <dgm:prSet/>
      <dgm:spPr/>
      <dgm:t>
        <a:bodyPr/>
        <a:lstStyle/>
        <a:p>
          <a:endParaRPr lang="en-US" b="1">
            <a:effectLst>
              <a:outerShdw blurRad="38100" dist="38100" dir="2700000" algn="tl">
                <a:srgbClr val="000000">
                  <a:alpha val="43137"/>
                </a:srgbClr>
              </a:outerShdw>
            </a:effectLst>
          </a:endParaRPr>
        </a:p>
      </dgm:t>
    </dgm:pt>
    <dgm:pt modelId="{FE1FD6E6-9240-4AD3-AF29-53632358E798}" type="pres">
      <dgm:prSet presAssocID="{CB0481B3-409B-41F5-9C68-C8032BA0059D}" presName="matrix" presStyleCnt="0">
        <dgm:presLayoutVars>
          <dgm:chMax val="1"/>
          <dgm:dir/>
          <dgm:resizeHandles val="exact"/>
        </dgm:presLayoutVars>
      </dgm:prSet>
      <dgm:spPr/>
    </dgm:pt>
    <dgm:pt modelId="{377739AA-807F-480C-954C-3402F4357959}" type="pres">
      <dgm:prSet presAssocID="{CB0481B3-409B-41F5-9C68-C8032BA0059D}" presName="diamond" presStyleLbl="bgShp" presStyleIdx="0" presStyleCnt="1"/>
      <dgm:spPr/>
    </dgm:pt>
    <dgm:pt modelId="{0C6DFD44-F9FE-4689-A946-3C00D62FADF3}" type="pres">
      <dgm:prSet presAssocID="{CB0481B3-409B-41F5-9C68-C8032BA0059D}" presName="quad1" presStyleLbl="node1" presStyleIdx="0" presStyleCnt="4">
        <dgm:presLayoutVars>
          <dgm:chMax val="0"/>
          <dgm:chPref val="0"/>
          <dgm:bulletEnabled val="1"/>
        </dgm:presLayoutVars>
      </dgm:prSet>
      <dgm:spPr/>
    </dgm:pt>
    <dgm:pt modelId="{67ED2CD7-41BE-462E-8392-F4A1BEB7B8CD}" type="pres">
      <dgm:prSet presAssocID="{CB0481B3-409B-41F5-9C68-C8032BA0059D}" presName="quad2" presStyleLbl="node1" presStyleIdx="1" presStyleCnt="4">
        <dgm:presLayoutVars>
          <dgm:chMax val="0"/>
          <dgm:chPref val="0"/>
          <dgm:bulletEnabled val="1"/>
        </dgm:presLayoutVars>
      </dgm:prSet>
      <dgm:spPr/>
    </dgm:pt>
    <dgm:pt modelId="{0D985B9B-D1D4-4177-98EB-2C9EC8E7E8E1}" type="pres">
      <dgm:prSet presAssocID="{CB0481B3-409B-41F5-9C68-C8032BA0059D}" presName="quad3" presStyleLbl="node1" presStyleIdx="2" presStyleCnt="4">
        <dgm:presLayoutVars>
          <dgm:chMax val="0"/>
          <dgm:chPref val="0"/>
          <dgm:bulletEnabled val="1"/>
        </dgm:presLayoutVars>
      </dgm:prSet>
      <dgm:spPr/>
    </dgm:pt>
    <dgm:pt modelId="{7AA54DE5-9341-4EE9-9219-F253814023D9}" type="pres">
      <dgm:prSet presAssocID="{CB0481B3-409B-41F5-9C68-C8032BA0059D}" presName="quad4" presStyleLbl="node1" presStyleIdx="3" presStyleCnt="4">
        <dgm:presLayoutVars>
          <dgm:chMax val="0"/>
          <dgm:chPref val="0"/>
          <dgm:bulletEnabled val="1"/>
        </dgm:presLayoutVars>
      </dgm:prSet>
      <dgm:spPr/>
    </dgm:pt>
  </dgm:ptLst>
  <dgm:cxnLst>
    <dgm:cxn modelId="{AACB5305-9215-48BF-AE1D-62CC068C3995}" type="presOf" srcId="{CB0481B3-409B-41F5-9C68-C8032BA0059D}" destId="{FE1FD6E6-9240-4AD3-AF29-53632358E798}" srcOrd="0" destOrd="0" presId="urn:microsoft.com/office/officeart/2005/8/layout/matrix3"/>
    <dgm:cxn modelId="{8061810E-AA33-4D5C-B272-7600896C9F4F}" srcId="{CB0481B3-409B-41F5-9C68-C8032BA0059D}" destId="{273A5E18-4EA1-468A-A9F9-E687D3A7DB11}" srcOrd="3" destOrd="0" parTransId="{A4BDE794-B4CD-40B0-8064-176783464EEC}" sibTransId="{73C62634-B212-4745-A816-F4724BD8E412}"/>
    <dgm:cxn modelId="{C2167420-6E2D-4D0E-9EC2-E7E59584AFBC}" srcId="{CB0481B3-409B-41F5-9C68-C8032BA0059D}" destId="{391CE4D3-38F0-4B30-816A-CF6960A38EEA}" srcOrd="0" destOrd="0" parTransId="{1A225AE3-8822-4B77-8300-BFABE5F280CF}" sibTransId="{07388ADA-2739-4A6D-A41F-73FFD745B098}"/>
    <dgm:cxn modelId="{92284C30-819A-476E-997F-BD4F77396E7D}" srcId="{CB0481B3-409B-41F5-9C68-C8032BA0059D}" destId="{D4D6CFD5-9545-4514-ACF4-18B1A4235259}" srcOrd="1" destOrd="0" parTransId="{8E466C2D-5C0F-4E25-BC13-9BC7D4E58407}" sibTransId="{8944E679-B4E1-4028-BE2B-0CA39D442039}"/>
    <dgm:cxn modelId="{8438B06F-BDAA-4C2F-8674-C38ACA2B404F}" type="presOf" srcId="{391CE4D3-38F0-4B30-816A-CF6960A38EEA}" destId="{0C6DFD44-F9FE-4689-A946-3C00D62FADF3}" srcOrd="0" destOrd="0" presId="urn:microsoft.com/office/officeart/2005/8/layout/matrix3"/>
    <dgm:cxn modelId="{A352D879-C11D-4B65-BA11-E42FA0FA9DE8}" type="presOf" srcId="{273A5E18-4EA1-468A-A9F9-E687D3A7DB11}" destId="{7AA54DE5-9341-4EE9-9219-F253814023D9}" srcOrd="0" destOrd="0" presId="urn:microsoft.com/office/officeart/2005/8/layout/matrix3"/>
    <dgm:cxn modelId="{F37B7196-FA7E-488B-A4C3-70200D30F838}" srcId="{CB0481B3-409B-41F5-9C68-C8032BA0059D}" destId="{063647C8-62BB-421C-B8FD-8B32E2C8C2B6}" srcOrd="2" destOrd="0" parTransId="{1CA88145-CB20-4500-80A3-6519E968EFC2}" sibTransId="{F5A053AC-3C9D-4A90-AD75-94D58FE81F9B}"/>
    <dgm:cxn modelId="{227A23C8-DED0-453B-9BB9-8980F04130B2}" type="presOf" srcId="{063647C8-62BB-421C-B8FD-8B32E2C8C2B6}" destId="{0D985B9B-D1D4-4177-98EB-2C9EC8E7E8E1}" srcOrd="0" destOrd="0" presId="urn:microsoft.com/office/officeart/2005/8/layout/matrix3"/>
    <dgm:cxn modelId="{19D2A3FA-26E0-4E89-8D40-CC210ABCFFBC}" type="presOf" srcId="{D4D6CFD5-9545-4514-ACF4-18B1A4235259}" destId="{67ED2CD7-41BE-462E-8392-F4A1BEB7B8CD}" srcOrd="0" destOrd="0" presId="urn:microsoft.com/office/officeart/2005/8/layout/matrix3"/>
    <dgm:cxn modelId="{D09D84A4-F608-4829-91D6-ED78D0BC4D97}" type="presParOf" srcId="{FE1FD6E6-9240-4AD3-AF29-53632358E798}" destId="{377739AA-807F-480C-954C-3402F4357959}" srcOrd="0" destOrd="0" presId="urn:microsoft.com/office/officeart/2005/8/layout/matrix3"/>
    <dgm:cxn modelId="{DB28AF71-C779-4F3E-BBF7-13BF50FE905C}" type="presParOf" srcId="{FE1FD6E6-9240-4AD3-AF29-53632358E798}" destId="{0C6DFD44-F9FE-4689-A946-3C00D62FADF3}" srcOrd="1" destOrd="0" presId="urn:microsoft.com/office/officeart/2005/8/layout/matrix3"/>
    <dgm:cxn modelId="{C0567ED7-F1BC-463A-9A43-3F5BE7953BD1}" type="presParOf" srcId="{FE1FD6E6-9240-4AD3-AF29-53632358E798}" destId="{67ED2CD7-41BE-462E-8392-F4A1BEB7B8CD}" srcOrd="2" destOrd="0" presId="urn:microsoft.com/office/officeart/2005/8/layout/matrix3"/>
    <dgm:cxn modelId="{9F1BD0BE-F52C-4B3A-8E3A-68A2C6156FE5}" type="presParOf" srcId="{FE1FD6E6-9240-4AD3-AF29-53632358E798}" destId="{0D985B9B-D1D4-4177-98EB-2C9EC8E7E8E1}" srcOrd="3" destOrd="0" presId="urn:microsoft.com/office/officeart/2005/8/layout/matrix3"/>
    <dgm:cxn modelId="{35AB7F5D-13D7-4972-ABBA-DD28B860DAA5}" type="presParOf" srcId="{FE1FD6E6-9240-4AD3-AF29-53632358E798}" destId="{7AA54DE5-9341-4EE9-9219-F253814023D9}"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EA02618-57FC-4E38-995B-D051D99D6FDD}"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068B66C0-3081-4E64-8093-CF088EFF2FAC}">
      <dgm:prSet/>
      <dgm:spPr/>
      <dgm:t>
        <a:bodyPr/>
        <a:lstStyle/>
        <a:p>
          <a:pPr algn="ctr"/>
          <a:r>
            <a:rPr lang="en-US" b="1" dirty="0">
              <a:solidFill>
                <a:srgbClr val="FF0000"/>
              </a:solidFill>
            </a:rPr>
            <a:t>What to do</a:t>
          </a:r>
        </a:p>
      </dgm:t>
    </dgm:pt>
    <dgm:pt modelId="{2AFF94B6-8B80-4ED3-A5F5-B8050718D32E}" type="parTrans" cxnId="{306C6BCC-C31F-46D2-96D7-151421268F10}">
      <dgm:prSet/>
      <dgm:spPr/>
      <dgm:t>
        <a:bodyPr/>
        <a:lstStyle/>
        <a:p>
          <a:pPr algn="ctr"/>
          <a:endParaRPr lang="en-US"/>
        </a:p>
      </dgm:t>
    </dgm:pt>
    <dgm:pt modelId="{4BD05D1F-8370-4335-A132-EF105441E463}" type="sibTrans" cxnId="{306C6BCC-C31F-46D2-96D7-151421268F10}">
      <dgm:prSet/>
      <dgm:spPr/>
      <dgm:t>
        <a:bodyPr/>
        <a:lstStyle/>
        <a:p>
          <a:pPr algn="ctr"/>
          <a:endParaRPr lang="en-US"/>
        </a:p>
      </dgm:t>
    </dgm:pt>
    <dgm:pt modelId="{DB28007C-D624-4D4C-80A1-2B3156799BFB}" type="pres">
      <dgm:prSet presAssocID="{EEA02618-57FC-4E38-995B-D051D99D6FDD}" presName="hierChild1" presStyleCnt="0">
        <dgm:presLayoutVars>
          <dgm:chPref val="1"/>
          <dgm:dir/>
          <dgm:animOne val="branch"/>
          <dgm:animLvl val="lvl"/>
          <dgm:resizeHandles/>
        </dgm:presLayoutVars>
      </dgm:prSet>
      <dgm:spPr/>
    </dgm:pt>
    <dgm:pt modelId="{C0B90E93-5725-4514-8A54-32EA0D5B7308}" type="pres">
      <dgm:prSet presAssocID="{068B66C0-3081-4E64-8093-CF088EFF2FAC}" presName="hierRoot1" presStyleCnt="0"/>
      <dgm:spPr/>
    </dgm:pt>
    <dgm:pt modelId="{BB4BFC64-8F4E-44D6-A523-5126AFC02A41}" type="pres">
      <dgm:prSet presAssocID="{068B66C0-3081-4E64-8093-CF088EFF2FAC}" presName="composite" presStyleCnt="0"/>
      <dgm:spPr/>
    </dgm:pt>
    <dgm:pt modelId="{2308DAEE-2CE2-4043-B0B8-C4957E8DFB22}" type="pres">
      <dgm:prSet presAssocID="{068B66C0-3081-4E64-8093-CF088EFF2FAC}" presName="background" presStyleLbl="node0" presStyleIdx="0" presStyleCnt="1"/>
      <dgm:spPr/>
    </dgm:pt>
    <dgm:pt modelId="{5B2DE881-8688-43BF-962D-1E7339B4D144}" type="pres">
      <dgm:prSet presAssocID="{068B66C0-3081-4E64-8093-CF088EFF2FAC}" presName="text" presStyleLbl="fgAcc0" presStyleIdx="0" presStyleCnt="1">
        <dgm:presLayoutVars>
          <dgm:chPref val="3"/>
        </dgm:presLayoutVars>
      </dgm:prSet>
      <dgm:spPr/>
    </dgm:pt>
    <dgm:pt modelId="{624C77D9-947E-47B3-A1E0-9F0BF75C0AAE}" type="pres">
      <dgm:prSet presAssocID="{068B66C0-3081-4E64-8093-CF088EFF2FAC}" presName="hierChild2" presStyleCnt="0"/>
      <dgm:spPr/>
    </dgm:pt>
  </dgm:ptLst>
  <dgm:cxnLst>
    <dgm:cxn modelId="{36D80714-E94D-48BC-A5E9-D3696E359411}" type="presOf" srcId="{EEA02618-57FC-4E38-995B-D051D99D6FDD}" destId="{DB28007C-D624-4D4C-80A1-2B3156799BFB}" srcOrd="0" destOrd="0" presId="urn:microsoft.com/office/officeart/2005/8/layout/hierarchy1"/>
    <dgm:cxn modelId="{306C6BCC-C31F-46D2-96D7-151421268F10}" srcId="{EEA02618-57FC-4E38-995B-D051D99D6FDD}" destId="{068B66C0-3081-4E64-8093-CF088EFF2FAC}" srcOrd="0" destOrd="0" parTransId="{2AFF94B6-8B80-4ED3-A5F5-B8050718D32E}" sibTransId="{4BD05D1F-8370-4335-A132-EF105441E463}"/>
    <dgm:cxn modelId="{26FEB5E2-EE84-4168-B21E-A02E39ECFF0D}" type="presOf" srcId="{068B66C0-3081-4E64-8093-CF088EFF2FAC}" destId="{5B2DE881-8688-43BF-962D-1E7339B4D144}" srcOrd="0" destOrd="0" presId="urn:microsoft.com/office/officeart/2005/8/layout/hierarchy1"/>
    <dgm:cxn modelId="{30E4063E-575D-4DBD-98EB-E47F5A86065C}" type="presParOf" srcId="{DB28007C-D624-4D4C-80A1-2B3156799BFB}" destId="{C0B90E93-5725-4514-8A54-32EA0D5B7308}" srcOrd="0" destOrd="0" presId="urn:microsoft.com/office/officeart/2005/8/layout/hierarchy1"/>
    <dgm:cxn modelId="{10B82D41-4C66-48F2-8DA4-955C94F5ABB8}" type="presParOf" srcId="{C0B90E93-5725-4514-8A54-32EA0D5B7308}" destId="{BB4BFC64-8F4E-44D6-A523-5126AFC02A41}" srcOrd="0" destOrd="0" presId="urn:microsoft.com/office/officeart/2005/8/layout/hierarchy1"/>
    <dgm:cxn modelId="{17BE611C-F004-4C6C-BFCE-FAA4847BD578}" type="presParOf" srcId="{BB4BFC64-8F4E-44D6-A523-5126AFC02A41}" destId="{2308DAEE-2CE2-4043-B0B8-C4957E8DFB22}" srcOrd="0" destOrd="0" presId="urn:microsoft.com/office/officeart/2005/8/layout/hierarchy1"/>
    <dgm:cxn modelId="{7A64D364-0C52-4611-81F7-49527DD6BA94}" type="presParOf" srcId="{BB4BFC64-8F4E-44D6-A523-5126AFC02A41}" destId="{5B2DE881-8688-43BF-962D-1E7339B4D144}" srcOrd="1" destOrd="0" presId="urn:microsoft.com/office/officeart/2005/8/layout/hierarchy1"/>
    <dgm:cxn modelId="{A3105889-7607-4B1A-9B5C-764272AEDD49}" type="presParOf" srcId="{C0B90E93-5725-4514-8A54-32EA0D5B7308}" destId="{624C77D9-947E-47B3-A1E0-9F0BF75C0AA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59894B-202C-455E-AC92-BBA6159C328C}">
      <dsp:nvSpPr>
        <dsp:cNvPr id="0" name=""/>
        <dsp:cNvSpPr/>
      </dsp:nvSpPr>
      <dsp:spPr>
        <a:xfrm>
          <a:off x="0" y="4351031"/>
          <a:ext cx="1051560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6002C7-DB08-46C6-A3CD-D2F730B93CDB}">
      <dsp:nvSpPr>
        <dsp:cNvPr id="0" name=""/>
        <dsp:cNvSpPr/>
      </dsp:nvSpPr>
      <dsp:spPr>
        <a:xfrm>
          <a:off x="0" y="3620109"/>
          <a:ext cx="1051560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E9F8E7-A3C5-4AEB-A1C8-E5145C60086D}">
      <dsp:nvSpPr>
        <dsp:cNvPr id="0" name=""/>
        <dsp:cNvSpPr/>
      </dsp:nvSpPr>
      <dsp:spPr>
        <a:xfrm>
          <a:off x="0" y="2889188"/>
          <a:ext cx="1051560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C2F17C-359A-484C-848F-F5B4ED517292}">
      <dsp:nvSpPr>
        <dsp:cNvPr id="0" name=""/>
        <dsp:cNvSpPr/>
      </dsp:nvSpPr>
      <dsp:spPr>
        <a:xfrm>
          <a:off x="0" y="2158266"/>
          <a:ext cx="1051560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75F804-00E0-4794-A7AD-DC7E11A50A04}">
      <dsp:nvSpPr>
        <dsp:cNvPr id="0" name=""/>
        <dsp:cNvSpPr/>
      </dsp:nvSpPr>
      <dsp:spPr>
        <a:xfrm>
          <a:off x="0" y="1427344"/>
          <a:ext cx="1051560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04002A-38A0-498B-9530-A5D96D5A5AA6}">
      <dsp:nvSpPr>
        <dsp:cNvPr id="0" name=""/>
        <dsp:cNvSpPr/>
      </dsp:nvSpPr>
      <dsp:spPr>
        <a:xfrm>
          <a:off x="0" y="696422"/>
          <a:ext cx="1051560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7999E2-480C-4FA6-9602-D6E58C64B527}">
      <dsp:nvSpPr>
        <dsp:cNvPr id="0" name=""/>
        <dsp:cNvSpPr/>
      </dsp:nvSpPr>
      <dsp:spPr>
        <a:xfrm>
          <a:off x="2734055" y="19553"/>
          <a:ext cx="7781544" cy="696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485" tIns="70485" rIns="70485" bIns="70485" numCol="1" spcCol="1270" anchor="b" anchorCtr="0">
          <a:noAutofit/>
        </a:bodyPr>
        <a:lstStyle/>
        <a:p>
          <a:pPr marL="0" lvl="0" indent="0" algn="l" defTabSz="1644650">
            <a:lnSpc>
              <a:spcPct val="90000"/>
            </a:lnSpc>
            <a:spcBef>
              <a:spcPct val="0"/>
            </a:spcBef>
            <a:spcAft>
              <a:spcPct val="35000"/>
            </a:spcAft>
            <a:buNone/>
          </a:pPr>
          <a:r>
            <a:rPr lang="en-US" sz="3700" kern="1200" dirty="0"/>
            <a:t>Ps John Francis</a:t>
          </a:r>
          <a:endParaRPr lang="en-GB" sz="3700" kern="1200" dirty="0"/>
        </a:p>
      </dsp:txBody>
      <dsp:txXfrm>
        <a:off x="2734055" y="19553"/>
        <a:ext cx="7781544" cy="696116"/>
      </dsp:txXfrm>
    </dsp:sp>
    <dsp:sp modelId="{DE9CFE63-8E6B-4B68-BEE9-E1B981F2649D}">
      <dsp:nvSpPr>
        <dsp:cNvPr id="0" name=""/>
        <dsp:cNvSpPr/>
      </dsp:nvSpPr>
      <dsp:spPr>
        <a:xfrm>
          <a:off x="0" y="306"/>
          <a:ext cx="2734056" cy="696116"/>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70485" rIns="70485" bIns="70485" numCol="1" spcCol="1270" anchor="ctr" anchorCtr="0">
          <a:noAutofit/>
        </a:bodyPr>
        <a:lstStyle/>
        <a:p>
          <a:pPr marL="0" lvl="0" indent="0" algn="ctr" defTabSz="1644650">
            <a:lnSpc>
              <a:spcPct val="90000"/>
            </a:lnSpc>
            <a:spcBef>
              <a:spcPct val="0"/>
            </a:spcBef>
            <a:spcAft>
              <a:spcPct val="35000"/>
            </a:spcAft>
            <a:buNone/>
          </a:pPr>
          <a:r>
            <a:rPr lang="en-US" sz="3700" kern="1200" dirty="0"/>
            <a:t>Sunday</a:t>
          </a:r>
          <a:endParaRPr lang="en-GB" sz="3700" kern="1200" dirty="0"/>
        </a:p>
      </dsp:txBody>
      <dsp:txXfrm>
        <a:off x="33988" y="34294"/>
        <a:ext cx="2666080" cy="662128"/>
      </dsp:txXfrm>
    </dsp:sp>
    <dsp:sp modelId="{4BA28DBC-86B6-4868-99AD-DE151516226F}">
      <dsp:nvSpPr>
        <dsp:cNvPr id="0" name=""/>
        <dsp:cNvSpPr/>
      </dsp:nvSpPr>
      <dsp:spPr>
        <a:xfrm>
          <a:off x="2734055" y="731228"/>
          <a:ext cx="7781544" cy="696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485" tIns="70485" rIns="70485" bIns="70485" numCol="1" spcCol="1270" anchor="b" anchorCtr="0">
          <a:noAutofit/>
        </a:bodyPr>
        <a:lstStyle/>
        <a:p>
          <a:pPr marL="0" lvl="0" indent="0" algn="l" defTabSz="1644650">
            <a:lnSpc>
              <a:spcPct val="90000"/>
            </a:lnSpc>
            <a:spcBef>
              <a:spcPct val="0"/>
            </a:spcBef>
            <a:spcAft>
              <a:spcPct val="35000"/>
            </a:spcAft>
            <a:buNone/>
          </a:pPr>
          <a:r>
            <a:rPr lang="en-US" sz="3700" kern="1200" dirty="0"/>
            <a:t>Dr Willie and Elaine Oliver </a:t>
          </a:r>
          <a:endParaRPr lang="en-GB" sz="3700" kern="1200" dirty="0"/>
        </a:p>
      </dsp:txBody>
      <dsp:txXfrm>
        <a:off x="2734055" y="731228"/>
        <a:ext cx="7781544" cy="696116"/>
      </dsp:txXfrm>
    </dsp:sp>
    <dsp:sp modelId="{94AB50D8-7F36-4D0E-8DCE-A1542661A17A}">
      <dsp:nvSpPr>
        <dsp:cNvPr id="0" name=""/>
        <dsp:cNvSpPr/>
      </dsp:nvSpPr>
      <dsp:spPr>
        <a:xfrm>
          <a:off x="0" y="731228"/>
          <a:ext cx="2734056" cy="696116"/>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70485" rIns="70485" bIns="70485" numCol="1" spcCol="1270" anchor="ctr" anchorCtr="0">
          <a:noAutofit/>
        </a:bodyPr>
        <a:lstStyle/>
        <a:p>
          <a:pPr marL="0" lvl="0" indent="0" algn="ctr" defTabSz="1644650">
            <a:lnSpc>
              <a:spcPct val="90000"/>
            </a:lnSpc>
            <a:spcBef>
              <a:spcPct val="0"/>
            </a:spcBef>
            <a:spcAft>
              <a:spcPct val="35000"/>
            </a:spcAft>
            <a:buNone/>
          </a:pPr>
          <a:r>
            <a:rPr lang="en-US" sz="3700" kern="1200" dirty="0"/>
            <a:t>Monday</a:t>
          </a:r>
          <a:endParaRPr lang="en-GB" sz="3700" kern="1200" dirty="0"/>
        </a:p>
      </dsp:txBody>
      <dsp:txXfrm>
        <a:off x="33988" y="765216"/>
        <a:ext cx="2666080" cy="662128"/>
      </dsp:txXfrm>
    </dsp:sp>
    <dsp:sp modelId="{90F80281-428A-4D77-945D-F6092828768C}">
      <dsp:nvSpPr>
        <dsp:cNvPr id="0" name=""/>
        <dsp:cNvSpPr/>
      </dsp:nvSpPr>
      <dsp:spPr>
        <a:xfrm>
          <a:off x="2734055" y="1462149"/>
          <a:ext cx="7781544" cy="696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485" tIns="70485" rIns="70485" bIns="70485" numCol="1" spcCol="1270" anchor="b" anchorCtr="0">
          <a:noAutofit/>
        </a:bodyPr>
        <a:lstStyle/>
        <a:p>
          <a:pPr marL="0" lvl="0" indent="0" algn="l" defTabSz="1644650">
            <a:lnSpc>
              <a:spcPct val="90000"/>
            </a:lnSpc>
            <a:spcBef>
              <a:spcPct val="0"/>
            </a:spcBef>
            <a:spcAft>
              <a:spcPct val="35000"/>
            </a:spcAft>
            <a:buNone/>
          </a:pPr>
          <a:r>
            <a:rPr lang="en-US" sz="3700" kern="1200" dirty="0"/>
            <a:t>Dr </a:t>
          </a:r>
          <a:r>
            <a:rPr lang="en-US" sz="3700" kern="1200" dirty="0" err="1"/>
            <a:t>Breatrice</a:t>
          </a:r>
          <a:r>
            <a:rPr lang="en-US" sz="3700" kern="1200" dirty="0"/>
            <a:t> </a:t>
          </a:r>
          <a:r>
            <a:rPr lang="en-US" sz="3700" kern="1200" dirty="0" err="1"/>
            <a:t>Castratie</a:t>
          </a:r>
          <a:r>
            <a:rPr lang="en-US" sz="3700" kern="1200" dirty="0"/>
            <a:t> </a:t>
          </a:r>
          <a:endParaRPr lang="en-GB" sz="3700" kern="1200" dirty="0"/>
        </a:p>
      </dsp:txBody>
      <dsp:txXfrm>
        <a:off x="2734055" y="1462149"/>
        <a:ext cx="7781544" cy="696116"/>
      </dsp:txXfrm>
    </dsp:sp>
    <dsp:sp modelId="{277CB9C4-74CC-4274-801B-B501A68C24BC}">
      <dsp:nvSpPr>
        <dsp:cNvPr id="0" name=""/>
        <dsp:cNvSpPr/>
      </dsp:nvSpPr>
      <dsp:spPr>
        <a:xfrm>
          <a:off x="0" y="1462149"/>
          <a:ext cx="2734056" cy="696116"/>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70485" rIns="70485" bIns="70485" numCol="1" spcCol="1270" anchor="ctr" anchorCtr="0">
          <a:noAutofit/>
        </a:bodyPr>
        <a:lstStyle/>
        <a:p>
          <a:pPr marL="0" lvl="0" indent="0" algn="ctr" defTabSz="1644650">
            <a:lnSpc>
              <a:spcPct val="90000"/>
            </a:lnSpc>
            <a:spcBef>
              <a:spcPct val="0"/>
            </a:spcBef>
            <a:spcAft>
              <a:spcPct val="35000"/>
            </a:spcAft>
            <a:buNone/>
          </a:pPr>
          <a:r>
            <a:rPr lang="en-US" sz="3700" kern="1200" dirty="0"/>
            <a:t>Tuesday</a:t>
          </a:r>
          <a:endParaRPr lang="en-GB" sz="3700" kern="1200" dirty="0"/>
        </a:p>
      </dsp:txBody>
      <dsp:txXfrm>
        <a:off x="33988" y="1496137"/>
        <a:ext cx="2666080" cy="662128"/>
      </dsp:txXfrm>
    </dsp:sp>
    <dsp:sp modelId="{27DAEF48-2EC4-45EF-A2B2-4E928EF0CEF0}">
      <dsp:nvSpPr>
        <dsp:cNvPr id="0" name=""/>
        <dsp:cNvSpPr/>
      </dsp:nvSpPr>
      <dsp:spPr>
        <a:xfrm>
          <a:off x="2734055" y="2193071"/>
          <a:ext cx="7781544" cy="696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485" tIns="70485" rIns="70485" bIns="70485" numCol="1" spcCol="1270" anchor="b" anchorCtr="0">
          <a:noAutofit/>
        </a:bodyPr>
        <a:lstStyle/>
        <a:p>
          <a:pPr marL="0" lvl="0" indent="0" algn="l" defTabSz="1644650">
            <a:lnSpc>
              <a:spcPct val="90000"/>
            </a:lnSpc>
            <a:spcBef>
              <a:spcPct val="0"/>
            </a:spcBef>
            <a:spcAft>
              <a:spcPct val="35000"/>
            </a:spcAft>
            <a:buNone/>
          </a:pPr>
          <a:r>
            <a:rPr lang="en-US" sz="3700" kern="1200" dirty="0"/>
            <a:t>Ps Sweeney</a:t>
          </a:r>
          <a:endParaRPr lang="en-GB" sz="3700" kern="1200" dirty="0"/>
        </a:p>
      </dsp:txBody>
      <dsp:txXfrm>
        <a:off x="2734055" y="2193071"/>
        <a:ext cx="7781544" cy="696116"/>
      </dsp:txXfrm>
    </dsp:sp>
    <dsp:sp modelId="{E2F0434C-05AD-4338-B96D-B303CDC12410}">
      <dsp:nvSpPr>
        <dsp:cNvPr id="0" name=""/>
        <dsp:cNvSpPr/>
      </dsp:nvSpPr>
      <dsp:spPr>
        <a:xfrm>
          <a:off x="0" y="2193071"/>
          <a:ext cx="2734056" cy="696116"/>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70485" rIns="70485" bIns="70485" numCol="1" spcCol="1270" anchor="ctr" anchorCtr="0">
          <a:noAutofit/>
        </a:bodyPr>
        <a:lstStyle/>
        <a:p>
          <a:pPr marL="0" lvl="0" indent="0" algn="ctr" defTabSz="1644650">
            <a:lnSpc>
              <a:spcPct val="90000"/>
            </a:lnSpc>
            <a:spcBef>
              <a:spcPct val="0"/>
            </a:spcBef>
            <a:spcAft>
              <a:spcPct val="35000"/>
            </a:spcAft>
            <a:buNone/>
          </a:pPr>
          <a:r>
            <a:rPr lang="en-US" sz="3700" kern="1200" dirty="0"/>
            <a:t>Wednesday</a:t>
          </a:r>
          <a:endParaRPr lang="en-GB" sz="3700" kern="1200" dirty="0"/>
        </a:p>
      </dsp:txBody>
      <dsp:txXfrm>
        <a:off x="33988" y="2227059"/>
        <a:ext cx="2666080" cy="662128"/>
      </dsp:txXfrm>
    </dsp:sp>
    <dsp:sp modelId="{CF5FE976-9182-41D1-BB91-A798AE27B448}">
      <dsp:nvSpPr>
        <dsp:cNvPr id="0" name=""/>
        <dsp:cNvSpPr/>
      </dsp:nvSpPr>
      <dsp:spPr>
        <a:xfrm>
          <a:off x="2734055" y="2923993"/>
          <a:ext cx="7781544" cy="696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485" tIns="70485" rIns="70485" bIns="70485" numCol="1" spcCol="1270" anchor="b" anchorCtr="0">
          <a:noAutofit/>
        </a:bodyPr>
        <a:lstStyle/>
        <a:p>
          <a:pPr marL="0" lvl="0" indent="0" algn="l" defTabSz="1644650">
            <a:lnSpc>
              <a:spcPct val="90000"/>
            </a:lnSpc>
            <a:spcBef>
              <a:spcPct val="0"/>
            </a:spcBef>
            <a:spcAft>
              <a:spcPct val="35000"/>
            </a:spcAft>
            <a:buNone/>
          </a:pPr>
          <a:r>
            <a:rPr lang="en-US" sz="3700" kern="1200" dirty="0"/>
            <a:t>Karen Holford</a:t>
          </a:r>
          <a:endParaRPr lang="en-GB" sz="3700" kern="1200" dirty="0"/>
        </a:p>
      </dsp:txBody>
      <dsp:txXfrm>
        <a:off x="2734055" y="2923993"/>
        <a:ext cx="7781544" cy="696116"/>
      </dsp:txXfrm>
    </dsp:sp>
    <dsp:sp modelId="{CD2A413D-F4DF-4420-9124-E03CD7831D15}">
      <dsp:nvSpPr>
        <dsp:cNvPr id="0" name=""/>
        <dsp:cNvSpPr/>
      </dsp:nvSpPr>
      <dsp:spPr>
        <a:xfrm>
          <a:off x="0" y="2923993"/>
          <a:ext cx="2734056" cy="696116"/>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70485" rIns="70485" bIns="70485" numCol="1" spcCol="1270" anchor="ctr" anchorCtr="0">
          <a:noAutofit/>
        </a:bodyPr>
        <a:lstStyle/>
        <a:p>
          <a:pPr marL="0" lvl="0" indent="0" algn="ctr" defTabSz="1644650">
            <a:lnSpc>
              <a:spcPct val="90000"/>
            </a:lnSpc>
            <a:spcBef>
              <a:spcPct val="0"/>
            </a:spcBef>
            <a:spcAft>
              <a:spcPct val="35000"/>
            </a:spcAft>
            <a:buNone/>
          </a:pPr>
          <a:r>
            <a:rPr lang="en-US" sz="3700" kern="1200" dirty="0"/>
            <a:t>Thursday</a:t>
          </a:r>
          <a:endParaRPr lang="en-GB" sz="3700" kern="1200" dirty="0"/>
        </a:p>
      </dsp:txBody>
      <dsp:txXfrm>
        <a:off x="33988" y="2957981"/>
        <a:ext cx="2666080" cy="662128"/>
      </dsp:txXfrm>
    </dsp:sp>
    <dsp:sp modelId="{A52C4E9A-2EE7-4E96-A0F4-634A1653BDD7}">
      <dsp:nvSpPr>
        <dsp:cNvPr id="0" name=""/>
        <dsp:cNvSpPr/>
      </dsp:nvSpPr>
      <dsp:spPr>
        <a:xfrm>
          <a:off x="2734055" y="3654915"/>
          <a:ext cx="7781544" cy="696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485" tIns="70485" rIns="70485" bIns="70485" numCol="1" spcCol="1270" anchor="b" anchorCtr="0">
          <a:noAutofit/>
        </a:bodyPr>
        <a:lstStyle/>
        <a:p>
          <a:pPr marL="0" lvl="0" indent="0" algn="l" defTabSz="1644650">
            <a:lnSpc>
              <a:spcPct val="90000"/>
            </a:lnSpc>
            <a:spcBef>
              <a:spcPct val="0"/>
            </a:spcBef>
            <a:spcAft>
              <a:spcPct val="35000"/>
            </a:spcAft>
            <a:buNone/>
          </a:pPr>
          <a:r>
            <a:rPr lang="en-US" sz="3700" kern="1200" dirty="0"/>
            <a:t>Ps M Campbell </a:t>
          </a:r>
          <a:endParaRPr lang="en-GB" sz="3700" kern="1200" dirty="0"/>
        </a:p>
      </dsp:txBody>
      <dsp:txXfrm>
        <a:off x="2734055" y="3654915"/>
        <a:ext cx="7781544" cy="696116"/>
      </dsp:txXfrm>
    </dsp:sp>
    <dsp:sp modelId="{B2476E38-8478-425B-847B-E0C1CCDC153E}">
      <dsp:nvSpPr>
        <dsp:cNvPr id="0" name=""/>
        <dsp:cNvSpPr/>
      </dsp:nvSpPr>
      <dsp:spPr>
        <a:xfrm>
          <a:off x="0" y="3654915"/>
          <a:ext cx="2734056" cy="696116"/>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70485" rIns="70485" bIns="70485" numCol="1" spcCol="1270" anchor="ctr" anchorCtr="0">
          <a:noAutofit/>
        </a:bodyPr>
        <a:lstStyle/>
        <a:p>
          <a:pPr marL="0" lvl="0" indent="0" algn="ctr" defTabSz="1644650">
            <a:lnSpc>
              <a:spcPct val="90000"/>
            </a:lnSpc>
            <a:spcBef>
              <a:spcPct val="0"/>
            </a:spcBef>
            <a:spcAft>
              <a:spcPct val="35000"/>
            </a:spcAft>
            <a:buNone/>
          </a:pPr>
          <a:r>
            <a:rPr lang="en-US" sz="3700" kern="1200" dirty="0"/>
            <a:t>Friday</a:t>
          </a:r>
          <a:endParaRPr lang="en-GB" sz="3700" kern="1200" dirty="0"/>
        </a:p>
      </dsp:txBody>
      <dsp:txXfrm>
        <a:off x="33988" y="3688903"/>
        <a:ext cx="2666080" cy="66212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CC508-7BF6-4C4B-9EE8-630871A7A128}">
      <dsp:nvSpPr>
        <dsp:cNvPr id="0" name=""/>
        <dsp:cNvSpPr/>
      </dsp:nvSpPr>
      <dsp:spPr>
        <a:xfrm rot="16200000">
          <a:off x="-1277647" y="1278663"/>
          <a:ext cx="5197475" cy="2640148"/>
        </a:xfrm>
        <a:prstGeom prst="flowChartManualOperati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0" tIns="0" rIns="343824" bIns="0" numCol="1" spcCol="1270" anchor="t" anchorCtr="0">
          <a:noAutofit/>
        </a:bodyPr>
        <a:lstStyle/>
        <a:p>
          <a:pPr marL="0" lvl="0" indent="0" algn="l" defTabSz="2400300">
            <a:lnSpc>
              <a:spcPct val="90000"/>
            </a:lnSpc>
            <a:spcBef>
              <a:spcPct val="0"/>
            </a:spcBef>
            <a:spcAft>
              <a:spcPct val="35000"/>
            </a:spcAft>
            <a:buNone/>
          </a:pPr>
          <a:r>
            <a:rPr lang="en-US" sz="5400" b="1" kern="1200"/>
            <a:t>B</a:t>
          </a:r>
          <a:endParaRPr lang="en-GB" sz="5400" b="1" kern="1200" dirty="0"/>
        </a:p>
        <a:p>
          <a:pPr marL="285750" lvl="1" indent="-285750" algn="l" defTabSz="1866900">
            <a:lnSpc>
              <a:spcPct val="90000"/>
            </a:lnSpc>
            <a:spcBef>
              <a:spcPct val="0"/>
            </a:spcBef>
            <a:spcAft>
              <a:spcPct val="15000"/>
            </a:spcAft>
            <a:buChar char="•"/>
          </a:pPr>
          <a:r>
            <a:rPr lang="en-US" sz="4200" b="1" kern="1200" dirty="0">
              <a:solidFill>
                <a:schemeClr val="tx1"/>
              </a:solidFill>
            </a:rPr>
            <a:t>Belong</a:t>
          </a:r>
          <a:endParaRPr lang="en-GB" sz="4200" b="1" kern="1200" dirty="0">
            <a:solidFill>
              <a:schemeClr val="tx1"/>
            </a:solidFill>
          </a:endParaRPr>
        </a:p>
      </dsp:txBody>
      <dsp:txXfrm rot="5400000">
        <a:off x="1016" y="1039495"/>
        <a:ext cx="2640148" cy="3118485"/>
      </dsp:txXfrm>
    </dsp:sp>
    <dsp:sp modelId="{E0B26856-D1CD-4A0B-AB53-6C737DC5B187}">
      <dsp:nvSpPr>
        <dsp:cNvPr id="0" name=""/>
        <dsp:cNvSpPr/>
      </dsp:nvSpPr>
      <dsp:spPr>
        <a:xfrm rot="16200000">
          <a:off x="1560512" y="1278663"/>
          <a:ext cx="5197475" cy="2640148"/>
        </a:xfrm>
        <a:prstGeom prst="flowChartManualOperati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0" tIns="0" rIns="343824" bIns="0" numCol="1" spcCol="1270" anchor="t" anchorCtr="0">
          <a:noAutofit/>
        </a:bodyPr>
        <a:lstStyle/>
        <a:p>
          <a:pPr marL="0" lvl="0" indent="0" algn="l" defTabSz="2400300">
            <a:lnSpc>
              <a:spcPct val="90000"/>
            </a:lnSpc>
            <a:spcBef>
              <a:spcPct val="0"/>
            </a:spcBef>
            <a:spcAft>
              <a:spcPct val="35000"/>
            </a:spcAft>
            <a:buNone/>
          </a:pPr>
          <a:r>
            <a:rPr lang="en-US" sz="5400" b="1" kern="1200" dirty="0"/>
            <a:t>E</a:t>
          </a:r>
          <a:endParaRPr lang="en-GB" sz="5400" b="1" kern="1200" dirty="0"/>
        </a:p>
        <a:p>
          <a:pPr marL="285750" lvl="1" indent="-285750" algn="l" defTabSz="1866900">
            <a:lnSpc>
              <a:spcPct val="90000"/>
            </a:lnSpc>
            <a:spcBef>
              <a:spcPct val="0"/>
            </a:spcBef>
            <a:spcAft>
              <a:spcPct val="15000"/>
            </a:spcAft>
            <a:buChar char="•"/>
          </a:pPr>
          <a:r>
            <a:rPr lang="en-US" sz="4200" b="1" kern="1200" dirty="0">
              <a:solidFill>
                <a:schemeClr val="tx1"/>
              </a:solidFill>
            </a:rPr>
            <a:t>Enough</a:t>
          </a:r>
          <a:endParaRPr lang="en-GB" sz="4200" b="1" kern="1200" dirty="0">
            <a:solidFill>
              <a:schemeClr val="tx1"/>
            </a:solidFill>
          </a:endParaRPr>
        </a:p>
      </dsp:txBody>
      <dsp:txXfrm rot="5400000">
        <a:off x="2839175" y="1039495"/>
        <a:ext cx="2640148" cy="3118485"/>
      </dsp:txXfrm>
    </dsp:sp>
    <dsp:sp modelId="{45D10848-60EC-4F22-9D14-8802B32FD14C}">
      <dsp:nvSpPr>
        <dsp:cNvPr id="0" name=""/>
        <dsp:cNvSpPr/>
      </dsp:nvSpPr>
      <dsp:spPr>
        <a:xfrm rot="16200000">
          <a:off x="4398672" y="1278663"/>
          <a:ext cx="5197475" cy="2640148"/>
        </a:xfrm>
        <a:prstGeom prst="flowChartManualOperati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0" tIns="0" rIns="343824" bIns="0" numCol="1" spcCol="1270" anchor="t" anchorCtr="0">
          <a:noAutofit/>
        </a:bodyPr>
        <a:lstStyle/>
        <a:p>
          <a:pPr marL="0" lvl="0" indent="0" algn="l" defTabSz="2400300">
            <a:lnSpc>
              <a:spcPct val="90000"/>
            </a:lnSpc>
            <a:spcBef>
              <a:spcPct val="0"/>
            </a:spcBef>
            <a:spcAft>
              <a:spcPct val="35000"/>
            </a:spcAft>
            <a:buNone/>
          </a:pPr>
          <a:r>
            <a:rPr lang="en-US" sz="5400" b="1" kern="1200" dirty="0"/>
            <a:t>M</a:t>
          </a:r>
          <a:endParaRPr lang="en-GB" sz="5400" b="1" kern="1200" dirty="0"/>
        </a:p>
        <a:p>
          <a:pPr marL="285750" lvl="1" indent="-285750" algn="l" defTabSz="1866900">
            <a:lnSpc>
              <a:spcPct val="90000"/>
            </a:lnSpc>
            <a:spcBef>
              <a:spcPct val="0"/>
            </a:spcBef>
            <a:spcAft>
              <a:spcPct val="15000"/>
            </a:spcAft>
            <a:buChar char="•"/>
          </a:pPr>
          <a:r>
            <a:rPr lang="en-US" sz="4200" b="1" kern="1200" dirty="0">
              <a:solidFill>
                <a:schemeClr val="tx1"/>
              </a:solidFill>
            </a:rPr>
            <a:t>Matter</a:t>
          </a:r>
          <a:endParaRPr lang="en-GB" sz="4200" b="1" kern="1200" dirty="0">
            <a:solidFill>
              <a:schemeClr val="tx1"/>
            </a:solidFill>
          </a:endParaRPr>
        </a:p>
      </dsp:txBody>
      <dsp:txXfrm rot="5400000">
        <a:off x="5677335" y="1039495"/>
        <a:ext cx="2640148" cy="311848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CC508-7BF6-4C4B-9EE8-630871A7A128}">
      <dsp:nvSpPr>
        <dsp:cNvPr id="0" name=""/>
        <dsp:cNvSpPr/>
      </dsp:nvSpPr>
      <dsp:spPr>
        <a:xfrm rot="16200000">
          <a:off x="-592137" y="592137"/>
          <a:ext cx="5197475" cy="4013200"/>
        </a:xfrm>
        <a:prstGeom prst="flowChartManualOperati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2750" tIns="0" rIns="412750" bIns="0" numCol="1" spcCol="1270" anchor="t" anchorCtr="0">
          <a:noAutofit/>
        </a:bodyPr>
        <a:lstStyle/>
        <a:p>
          <a:pPr marL="0" lvl="0" indent="0" algn="l" defTabSz="2889250">
            <a:lnSpc>
              <a:spcPct val="90000"/>
            </a:lnSpc>
            <a:spcBef>
              <a:spcPct val="0"/>
            </a:spcBef>
            <a:spcAft>
              <a:spcPct val="35000"/>
            </a:spcAft>
            <a:buNone/>
          </a:pPr>
          <a:r>
            <a:rPr lang="en-US" sz="6500" b="1" kern="1200"/>
            <a:t>B</a:t>
          </a:r>
          <a:endParaRPr lang="en-GB" sz="6500" b="1" kern="1200" dirty="0"/>
        </a:p>
        <a:p>
          <a:pPr marL="285750" lvl="1" indent="-285750" algn="l" defTabSz="2266950">
            <a:lnSpc>
              <a:spcPct val="90000"/>
            </a:lnSpc>
            <a:spcBef>
              <a:spcPct val="0"/>
            </a:spcBef>
            <a:spcAft>
              <a:spcPct val="15000"/>
            </a:spcAft>
            <a:buChar char="•"/>
          </a:pPr>
          <a:r>
            <a:rPr lang="en-US" sz="5100" b="1" kern="1200" dirty="0">
              <a:solidFill>
                <a:schemeClr val="tx1"/>
              </a:solidFill>
            </a:rPr>
            <a:t>Belong</a:t>
          </a:r>
          <a:endParaRPr lang="en-GB" sz="5100" b="1" kern="1200" dirty="0">
            <a:solidFill>
              <a:schemeClr val="tx1"/>
            </a:solidFill>
          </a:endParaRPr>
        </a:p>
      </dsp:txBody>
      <dsp:txXfrm rot="5400000">
        <a:off x="1" y="1039494"/>
        <a:ext cx="4013200" cy="311848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26856-D1CD-4A0B-AB53-6C737DC5B187}">
      <dsp:nvSpPr>
        <dsp:cNvPr id="0" name=""/>
        <dsp:cNvSpPr/>
      </dsp:nvSpPr>
      <dsp:spPr>
        <a:xfrm rot="16200000">
          <a:off x="-782637" y="782637"/>
          <a:ext cx="5197475" cy="3632200"/>
        </a:xfrm>
        <a:prstGeom prst="flowChartManualOperati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2750" tIns="0" rIns="412750" bIns="0" numCol="1" spcCol="1270" anchor="t" anchorCtr="0">
          <a:noAutofit/>
        </a:bodyPr>
        <a:lstStyle/>
        <a:p>
          <a:pPr marL="0" lvl="0" indent="0" algn="l" defTabSz="2889250">
            <a:lnSpc>
              <a:spcPct val="90000"/>
            </a:lnSpc>
            <a:spcBef>
              <a:spcPct val="0"/>
            </a:spcBef>
            <a:spcAft>
              <a:spcPct val="35000"/>
            </a:spcAft>
            <a:buNone/>
          </a:pPr>
          <a:r>
            <a:rPr lang="en-US" sz="6500" b="1" kern="1200" dirty="0"/>
            <a:t>E</a:t>
          </a:r>
          <a:endParaRPr lang="en-GB" sz="6500" b="1" kern="1200" dirty="0"/>
        </a:p>
        <a:p>
          <a:pPr marL="285750" lvl="1" indent="-285750" algn="l" defTabSz="2266950">
            <a:lnSpc>
              <a:spcPct val="90000"/>
            </a:lnSpc>
            <a:spcBef>
              <a:spcPct val="0"/>
            </a:spcBef>
            <a:spcAft>
              <a:spcPct val="15000"/>
            </a:spcAft>
            <a:buChar char="•"/>
          </a:pPr>
          <a:r>
            <a:rPr lang="en-US" sz="5100" b="1" kern="1200" dirty="0">
              <a:solidFill>
                <a:schemeClr val="tx1"/>
              </a:solidFill>
            </a:rPr>
            <a:t>Enough</a:t>
          </a:r>
          <a:endParaRPr lang="en-GB" sz="5100" b="1" kern="1200" dirty="0">
            <a:solidFill>
              <a:schemeClr val="tx1"/>
            </a:solidFill>
          </a:endParaRPr>
        </a:p>
      </dsp:txBody>
      <dsp:txXfrm rot="5400000">
        <a:off x="1" y="1039494"/>
        <a:ext cx="3632200" cy="311848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10848-60EC-4F22-9D14-8802B32FD14C}">
      <dsp:nvSpPr>
        <dsp:cNvPr id="0" name=""/>
        <dsp:cNvSpPr/>
      </dsp:nvSpPr>
      <dsp:spPr>
        <a:xfrm rot="16200000">
          <a:off x="-755649" y="755649"/>
          <a:ext cx="5181599" cy="3670300"/>
        </a:xfrm>
        <a:prstGeom prst="flowChartManualOperati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2750" tIns="0" rIns="412750" bIns="0" numCol="1" spcCol="1270" anchor="t" anchorCtr="0">
          <a:noAutofit/>
        </a:bodyPr>
        <a:lstStyle/>
        <a:p>
          <a:pPr marL="0" lvl="0" indent="0" algn="l" defTabSz="2889250">
            <a:lnSpc>
              <a:spcPct val="90000"/>
            </a:lnSpc>
            <a:spcBef>
              <a:spcPct val="0"/>
            </a:spcBef>
            <a:spcAft>
              <a:spcPct val="35000"/>
            </a:spcAft>
            <a:buNone/>
          </a:pPr>
          <a:r>
            <a:rPr lang="en-US" sz="6500" b="1" kern="1200" dirty="0"/>
            <a:t>M</a:t>
          </a:r>
          <a:endParaRPr lang="en-GB" sz="6500" b="1" kern="1200" dirty="0"/>
        </a:p>
        <a:p>
          <a:pPr marL="285750" lvl="1" indent="-285750" algn="l" defTabSz="2266950">
            <a:lnSpc>
              <a:spcPct val="90000"/>
            </a:lnSpc>
            <a:spcBef>
              <a:spcPct val="0"/>
            </a:spcBef>
            <a:spcAft>
              <a:spcPct val="15000"/>
            </a:spcAft>
            <a:buChar char="•"/>
          </a:pPr>
          <a:r>
            <a:rPr lang="en-US" sz="5100" b="1" kern="1200" dirty="0">
              <a:solidFill>
                <a:schemeClr val="tx1"/>
              </a:solidFill>
            </a:rPr>
            <a:t>Matter</a:t>
          </a:r>
          <a:endParaRPr lang="en-GB" sz="5100" b="1" kern="1200" dirty="0">
            <a:solidFill>
              <a:schemeClr val="tx1"/>
            </a:solidFill>
          </a:endParaRPr>
        </a:p>
      </dsp:txBody>
      <dsp:txXfrm rot="5400000">
        <a:off x="1" y="1036319"/>
        <a:ext cx="3670300" cy="31089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567D6-0EE7-4369-BB30-64DC8449328E}">
      <dsp:nvSpPr>
        <dsp:cNvPr id="0" name=""/>
        <dsp:cNvSpPr/>
      </dsp:nvSpPr>
      <dsp:spPr>
        <a:xfrm>
          <a:off x="0" y="417429"/>
          <a:ext cx="10515600" cy="604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DFB5822A-BC77-4BA6-A3EE-5B73CBF62802}">
      <dsp:nvSpPr>
        <dsp:cNvPr id="0" name=""/>
        <dsp:cNvSpPr/>
      </dsp:nvSpPr>
      <dsp:spPr>
        <a:xfrm>
          <a:off x="525780" y="63189"/>
          <a:ext cx="7360920" cy="708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en-US" sz="2800" b="1" kern="1200" dirty="0">
              <a:effectLst>
                <a:outerShdw blurRad="38100" dist="38100" dir="2700000" algn="tl">
                  <a:srgbClr val="000000">
                    <a:alpha val="43137"/>
                  </a:srgbClr>
                </a:outerShdw>
              </a:effectLst>
            </a:rPr>
            <a:t>What is resilience</a:t>
          </a:r>
          <a:endParaRPr lang="en-GB" sz="2800" b="1" kern="1200" dirty="0">
            <a:effectLst>
              <a:outerShdw blurRad="38100" dist="38100" dir="2700000" algn="tl">
                <a:srgbClr val="000000">
                  <a:alpha val="43137"/>
                </a:srgbClr>
              </a:outerShdw>
            </a:effectLst>
          </a:endParaRPr>
        </a:p>
      </dsp:txBody>
      <dsp:txXfrm>
        <a:off x="560365" y="97774"/>
        <a:ext cx="7291750" cy="639310"/>
      </dsp:txXfrm>
    </dsp:sp>
    <dsp:sp modelId="{3E85BF31-1D68-450F-805F-7F177DA022A1}">
      <dsp:nvSpPr>
        <dsp:cNvPr id="0" name=""/>
        <dsp:cNvSpPr/>
      </dsp:nvSpPr>
      <dsp:spPr>
        <a:xfrm>
          <a:off x="0" y="1506069"/>
          <a:ext cx="10515600" cy="604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5B76CF34-8F51-425C-A673-3E5F1994812C}">
      <dsp:nvSpPr>
        <dsp:cNvPr id="0" name=""/>
        <dsp:cNvSpPr/>
      </dsp:nvSpPr>
      <dsp:spPr>
        <a:xfrm>
          <a:off x="525780" y="1151829"/>
          <a:ext cx="7360920" cy="708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en-US" sz="2800" b="1" kern="1200" dirty="0">
              <a:effectLst>
                <a:outerShdw blurRad="38100" dist="38100" dir="2700000" algn="tl">
                  <a:srgbClr val="000000">
                    <a:alpha val="43137"/>
                  </a:srgbClr>
                </a:outerShdw>
              </a:effectLst>
            </a:rPr>
            <a:t>Why families need to be resilient</a:t>
          </a:r>
          <a:endParaRPr lang="en-GB" sz="2800" b="1" kern="1200" dirty="0">
            <a:effectLst>
              <a:outerShdw blurRad="38100" dist="38100" dir="2700000" algn="tl">
                <a:srgbClr val="000000">
                  <a:alpha val="43137"/>
                </a:srgbClr>
              </a:outerShdw>
            </a:effectLst>
          </a:endParaRPr>
        </a:p>
      </dsp:txBody>
      <dsp:txXfrm>
        <a:off x="560365" y="1186414"/>
        <a:ext cx="7291750" cy="639310"/>
      </dsp:txXfrm>
    </dsp:sp>
    <dsp:sp modelId="{029DC612-1438-44F0-8642-53E1272DFB00}">
      <dsp:nvSpPr>
        <dsp:cNvPr id="0" name=""/>
        <dsp:cNvSpPr/>
      </dsp:nvSpPr>
      <dsp:spPr>
        <a:xfrm>
          <a:off x="0" y="2594709"/>
          <a:ext cx="10515600" cy="604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20C92EF-1869-481C-8BF7-5EB9BB8E92F0}">
      <dsp:nvSpPr>
        <dsp:cNvPr id="0" name=""/>
        <dsp:cNvSpPr/>
      </dsp:nvSpPr>
      <dsp:spPr>
        <a:xfrm>
          <a:off x="525780" y="2240469"/>
          <a:ext cx="7360920" cy="708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en-US" sz="2800" b="1" kern="1200" dirty="0">
              <a:effectLst>
                <a:outerShdw blurRad="38100" dist="38100" dir="2700000" algn="tl">
                  <a:srgbClr val="000000">
                    <a:alpha val="43137"/>
                  </a:srgbClr>
                </a:outerShdw>
              </a:effectLst>
            </a:rPr>
            <a:t>3 Ways to make your family resilient</a:t>
          </a:r>
          <a:endParaRPr lang="en-GB" sz="2800" b="1" kern="1200" dirty="0">
            <a:effectLst>
              <a:outerShdw blurRad="38100" dist="38100" dir="2700000" algn="tl">
                <a:srgbClr val="000000">
                  <a:alpha val="43137"/>
                </a:srgbClr>
              </a:outerShdw>
            </a:effectLst>
          </a:endParaRPr>
        </a:p>
      </dsp:txBody>
      <dsp:txXfrm>
        <a:off x="560365" y="2275054"/>
        <a:ext cx="7291750" cy="639310"/>
      </dsp:txXfrm>
    </dsp:sp>
    <dsp:sp modelId="{5DA23EE2-3CBA-4124-BF44-748A4CBF39B2}">
      <dsp:nvSpPr>
        <dsp:cNvPr id="0" name=""/>
        <dsp:cNvSpPr/>
      </dsp:nvSpPr>
      <dsp:spPr>
        <a:xfrm>
          <a:off x="0" y="3683349"/>
          <a:ext cx="10515600" cy="604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408D6C8-4F6B-43A0-86FA-5A1526F9E5D2}">
      <dsp:nvSpPr>
        <dsp:cNvPr id="0" name=""/>
        <dsp:cNvSpPr/>
      </dsp:nvSpPr>
      <dsp:spPr>
        <a:xfrm>
          <a:off x="525780" y="3329109"/>
          <a:ext cx="7360920" cy="708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en-US" sz="2800" b="1" kern="1200" dirty="0">
              <a:effectLst>
                <a:outerShdw blurRad="38100" dist="38100" dir="2700000" algn="tl">
                  <a:srgbClr val="000000">
                    <a:alpha val="43137"/>
                  </a:srgbClr>
                </a:outerShdw>
              </a:effectLst>
            </a:rPr>
            <a:t>90-day resilient challenge</a:t>
          </a:r>
          <a:endParaRPr lang="en-GB" sz="2800" b="1" kern="1200" dirty="0">
            <a:effectLst>
              <a:outerShdw blurRad="38100" dist="38100" dir="2700000" algn="tl">
                <a:srgbClr val="000000">
                  <a:alpha val="43137"/>
                </a:srgbClr>
              </a:outerShdw>
            </a:effectLst>
          </a:endParaRPr>
        </a:p>
      </dsp:txBody>
      <dsp:txXfrm>
        <a:off x="560365" y="3363694"/>
        <a:ext cx="7291750" cy="639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4674CC-CD87-44C3-8497-BA8783B5A7A9}">
      <dsp:nvSpPr>
        <dsp:cNvPr id="0" name=""/>
        <dsp:cNvSpPr/>
      </dsp:nvSpPr>
      <dsp:spPr>
        <a:xfrm>
          <a:off x="0" y="695"/>
          <a:ext cx="6117335" cy="162723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727D91-E2AD-4DCB-ADAB-34F2D1E39836}">
      <dsp:nvSpPr>
        <dsp:cNvPr id="0" name=""/>
        <dsp:cNvSpPr/>
      </dsp:nvSpPr>
      <dsp:spPr>
        <a:xfrm>
          <a:off x="492238" y="366823"/>
          <a:ext cx="894979" cy="8949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841BD2-D6BA-4652-A366-586325D343B5}">
      <dsp:nvSpPr>
        <dsp:cNvPr id="0" name=""/>
        <dsp:cNvSpPr/>
      </dsp:nvSpPr>
      <dsp:spPr>
        <a:xfrm>
          <a:off x="1879455" y="695"/>
          <a:ext cx="4237880" cy="1627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216" tIns="172216" rIns="172216" bIns="172216" numCol="1" spcCol="1270" anchor="ctr" anchorCtr="0">
          <a:noAutofit/>
        </a:bodyPr>
        <a:lstStyle/>
        <a:p>
          <a:pPr marL="0" lvl="0" indent="0" algn="l" defTabSz="1111250">
            <a:lnSpc>
              <a:spcPct val="90000"/>
            </a:lnSpc>
            <a:spcBef>
              <a:spcPct val="0"/>
            </a:spcBef>
            <a:spcAft>
              <a:spcPct val="35000"/>
            </a:spcAft>
            <a:buNone/>
          </a:pPr>
          <a:r>
            <a:rPr lang="en-US" sz="2500" b="0" i="0" kern="1200">
              <a:solidFill>
                <a:schemeClr val="tx1"/>
              </a:solidFill>
            </a:rPr>
            <a:t>Step 1 is the capacity to spring back instead of staying down, defeated</a:t>
          </a:r>
          <a:endParaRPr lang="en-US" sz="2500" kern="1200">
            <a:solidFill>
              <a:schemeClr val="tx1"/>
            </a:solidFill>
          </a:endParaRPr>
        </a:p>
      </dsp:txBody>
      <dsp:txXfrm>
        <a:off x="1879455" y="695"/>
        <a:ext cx="4237880" cy="1627234"/>
      </dsp:txXfrm>
    </dsp:sp>
    <dsp:sp modelId="{2C718AC4-7942-4680-918D-2E4FE0E8D716}">
      <dsp:nvSpPr>
        <dsp:cNvPr id="0" name=""/>
        <dsp:cNvSpPr/>
      </dsp:nvSpPr>
      <dsp:spPr>
        <a:xfrm>
          <a:off x="0" y="2034738"/>
          <a:ext cx="6117335" cy="162723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13B99C-E80F-4877-A347-C45E87887BFD}">
      <dsp:nvSpPr>
        <dsp:cNvPr id="0" name=""/>
        <dsp:cNvSpPr/>
      </dsp:nvSpPr>
      <dsp:spPr>
        <a:xfrm>
          <a:off x="492238" y="2400866"/>
          <a:ext cx="894979" cy="8949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1357AA-C152-4031-A4FC-E8EEC9F8AD44}">
      <dsp:nvSpPr>
        <dsp:cNvPr id="0" name=""/>
        <dsp:cNvSpPr/>
      </dsp:nvSpPr>
      <dsp:spPr>
        <a:xfrm>
          <a:off x="1879455" y="2034738"/>
          <a:ext cx="4237880" cy="1627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216" tIns="172216" rIns="172216" bIns="172216" numCol="1" spcCol="1270" anchor="ctr" anchorCtr="0">
          <a:noAutofit/>
        </a:bodyPr>
        <a:lstStyle/>
        <a:p>
          <a:pPr marL="0" lvl="0" indent="0" algn="l" defTabSz="1111250">
            <a:lnSpc>
              <a:spcPct val="90000"/>
            </a:lnSpc>
            <a:spcBef>
              <a:spcPct val="0"/>
            </a:spcBef>
            <a:spcAft>
              <a:spcPct val="35000"/>
            </a:spcAft>
            <a:buNone/>
          </a:pPr>
          <a:r>
            <a:rPr lang="en-US" sz="2500" b="0" i="0" kern="1200" dirty="0">
              <a:solidFill>
                <a:schemeClr val="tx1"/>
              </a:solidFill>
            </a:rPr>
            <a:t>Step 2 requires adapting</a:t>
          </a:r>
          <a:endParaRPr lang="en-US" sz="2500" kern="1200" dirty="0">
            <a:solidFill>
              <a:schemeClr val="tx1"/>
            </a:solidFill>
          </a:endParaRPr>
        </a:p>
      </dsp:txBody>
      <dsp:txXfrm>
        <a:off x="1879455" y="2034738"/>
        <a:ext cx="4237880" cy="1627234"/>
      </dsp:txXfrm>
    </dsp:sp>
    <dsp:sp modelId="{4EF3D401-0503-499F-B4B0-EACF5F750486}">
      <dsp:nvSpPr>
        <dsp:cNvPr id="0" name=""/>
        <dsp:cNvSpPr/>
      </dsp:nvSpPr>
      <dsp:spPr>
        <a:xfrm>
          <a:off x="0" y="4068781"/>
          <a:ext cx="6117335" cy="162723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905805-CE1F-49B8-80C6-1735829D10DD}">
      <dsp:nvSpPr>
        <dsp:cNvPr id="0" name=""/>
        <dsp:cNvSpPr/>
      </dsp:nvSpPr>
      <dsp:spPr>
        <a:xfrm>
          <a:off x="492238" y="4434909"/>
          <a:ext cx="894979" cy="8949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E4D8E6-F5C3-4596-BE97-50F042BD3DB2}">
      <dsp:nvSpPr>
        <dsp:cNvPr id="0" name=""/>
        <dsp:cNvSpPr/>
      </dsp:nvSpPr>
      <dsp:spPr>
        <a:xfrm>
          <a:off x="1879455" y="4068781"/>
          <a:ext cx="4237880" cy="1627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216" tIns="172216" rIns="172216" bIns="172216"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tx1"/>
              </a:solidFill>
            </a:rPr>
            <a:t>S</a:t>
          </a:r>
          <a:r>
            <a:rPr lang="en-US" sz="2500" b="0" i="0" kern="1200" dirty="0">
              <a:solidFill>
                <a:schemeClr val="tx1"/>
              </a:solidFill>
            </a:rPr>
            <a:t>tep 3) is thriving as a result situation.</a:t>
          </a:r>
          <a:endParaRPr lang="en-US" sz="2500" kern="1200" dirty="0">
            <a:solidFill>
              <a:schemeClr val="tx1"/>
            </a:solidFill>
          </a:endParaRPr>
        </a:p>
      </dsp:txBody>
      <dsp:txXfrm>
        <a:off x="1879455" y="4068781"/>
        <a:ext cx="4237880" cy="16272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8DAEE-2CE2-4043-B0B8-C4957E8DFB22}">
      <dsp:nvSpPr>
        <dsp:cNvPr id="0" name=""/>
        <dsp:cNvSpPr/>
      </dsp:nvSpPr>
      <dsp:spPr>
        <a:xfrm>
          <a:off x="0" y="740056"/>
          <a:ext cx="3043237" cy="19324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2DE881-8688-43BF-962D-1E7339B4D144}">
      <dsp:nvSpPr>
        <dsp:cNvPr id="0" name=""/>
        <dsp:cNvSpPr/>
      </dsp:nvSpPr>
      <dsp:spPr>
        <a:xfrm>
          <a:off x="338137" y="1061286"/>
          <a:ext cx="3043237" cy="19324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dirty="0"/>
            <a:t>Worship</a:t>
          </a:r>
        </a:p>
      </dsp:txBody>
      <dsp:txXfrm>
        <a:off x="394737" y="1117886"/>
        <a:ext cx="2930037" cy="1819255"/>
      </dsp:txXfrm>
    </dsp:sp>
    <dsp:sp modelId="{17E6A970-EF04-416C-A353-289163B69EC4}">
      <dsp:nvSpPr>
        <dsp:cNvPr id="0" name=""/>
        <dsp:cNvSpPr/>
      </dsp:nvSpPr>
      <dsp:spPr>
        <a:xfrm>
          <a:off x="3719512" y="740056"/>
          <a:ext cx="3043237" cy="19324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507F93-9901-458A-9042-6AED0E052A9E}">
      <dsp:nvSpPr>
        <dsp:cNvPr id="0" name=""/>
        <dsp:cNvSpPr/>
      </dsp:nvSpPr>
      <dsp:spPr>
        <a:xfrm>
          <a:off x="4057650" y="1061286"/>
          <a:ext cx="3043237" cy="19324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dirty="0"/>
            <a:t>Welcome</a:t>
          </a:r>
        </a:p>
      </dsp:txBody>
      <dsp:txXfrm>
        <a:off x="4114250" y="1117886"/>
        <a:ext cx="2930037" cy="1819255"/>
      </dsp:txXfrm>
    </dsp:sp>
    <dsp:sp modelId="{8BA5979C-3496-4A02-84E9-335752402D73}">
      <dsp:nvSpPr>
        <dsp:cNvPr id="0" name=""/>
        <dsp:cNvSpPr/>
      </dsp:nvSpPr>
      <dsp:spPr>
        <a:xfrm>
          <a:off x="7439025" y="740056"/>
          <a:ext cx="3043237" cy="19324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70AB26-85A7-406F-B281-DA12156C51E7}">
      <dsp:nvSpPr>
        <dsp:cNvPr id="0" name=""/>
        <dsp:cNvSpPr/>
      </dsp:nvSpPr>
      <dsp:spPr>
        <a:xfrm>
          <a:off x="7777162" y="1061286"/>
          <a:ext cx="3043237" cy="19324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dirty="0"/>
            <a:t>What to do</a:t>
          </a:r>
        </a:p>
      </dsp:txBody>
      <dsp:txXfrm>
        <a:off x="7833762" y="1117886"/>
        <a:ext cx="2930037" cy="18192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8DAEE-2CE2-4043-B0B8-C4957E8DFB22}">
      <dsp:nvSpPr>
        <dsp:cNvPr id="0" name=""/>
        <dsp:cNvSpPr/>
      </dsp:nvSpPr>
      <dsp:spPr>
        <a:xfrm>
          <a:off x="2859313" y="1675"/>
          <a:ext cx="5037365" cy="31987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2DE881-8688-43BF-962D-1E7339B4D144}">
      <dsp:nvSpPr>
        <dsp:cNvPr id="0" name=""/>
        <dsp:cNvSpPr/>
      </dsp:nvSpPr>
      <dsp:spPr>
        <a:xfrm>
          <a:off x="3419021" y="533397"/>
          <a:ext cx="5037365" cy="319872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b="1" kern="1200" dirty="0">
              <a:solidFill>
                <a:srgbClr val="FF0000"/>
              </a:solidFill>
            </a:rPr>
            <a:t>Worship</a:t>
          </a:r>
        </a:p>
      </dsp:txBody>
      <dsp:txXfrm>
        <a:off x="3512708" y="627084"/>
        <a:ext cx="4849991" cy="30113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F1293-71DA-4B2F-A518-F9077295A594}">
      <dsp:nvSpPr>
        <dsp:cNvPr id="0" name=""/>
        <dsp:cNvSpPr/>
      </dsp:nvSpPr>
      <dsp:spPr>
        <a:xfrm>
          <a:off x="0" y="1297630"/>
          <a:ext cx="10782300" cy="9828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CE47EAF-1269-46F3-9AA9-7D249548A35C}">
      <dsp:nvSpPr>
        <dsp:cNvPr id="0" name=""/>
        <dsp:cNvSpPr/>
      </dsp:nvSpPr>
      <dsp:spPr>
        <a:xfrm>
          <a:off x="539115" y="721989"/>
          <a:ext cx="7547610" cy="11512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85282" tIns="0" rIns="285282" bIns="0" numCol="1" spcCol="1270" anchor="ctr" anchorCtr="0">
          <a:noAutofit/>
        </a:bodyPr>
        <a:lstStyle/>
        <a:p>
          <a:pPr marL="0" lvl="0" indent="0" algn="l" defTabSz="1733550">
            <a:lnSpc>
              <a:spcPct val="90000"/>
            </a:lnSpc>
            <a:spcBef>
              <a:spcPct val="0"/>
            </a:spcBef>
            <a:spcAft>
              <a:spcPct val="35000"/>
            </a:spcAft>
            <a:buNone/>
          </a:pPr>
          <a:r>
            <a:rPr lang="en-US" sz="3900" b="1" kern="1200" dirty="0">
              <a:effectLst>
                <a:outerShdw blurRad="38100" dist="38100" dir="2700000" algn="tl">
                  <a:srgbClr val="000000">
                    <a:alpha val="43137"/>
                  </a:srgbClr>
                </a:outerShdw>
              </a:effectLst>
            </a:rPr>
            <a:t>Concise</a:t>
          </a:r>
          <a:endParaRPr lang="en-GB" sz="3900" b="1" kern="1200" dirty="0">
            <a:effectLst>
              <a:outerShdw blurRad="38100" dist="38100" dir="2700000" algn="tl">
                <a:srgbClr val="000000">
                  <a:alpha val="43137"/>
                </a:srgbClr>
              </a:outerShdw>
            </a:effectLst>
          </a:endParaRPr>
        </a:p>
      </dsp:txBody>
      <dsp:txXfrm>
        <a:off x="595316" y="778190"/>
        <a:ext cx="7435208" cy="1038878"/>
      </dsp:txXfrm>
    </dsp:sp>
    <dsp:sp modelId="{9C8D58E9-E1C0-4A82-B1A1-A1579CF17686}">
      <dsp:nvSpPr>
        <dsp:cNvPr id="0" name=""/>
        <dsp:cNvSpPr/>
      </dsp:nvSpPr>
      <dsp:spPr>
        <a:xfrm>
          <a:off x="0" y="3066669"/>
          <a:ext cx="10782300" cy="9828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0883E331-E112-48DB-AF17-5891145A18F9}">
      <dsp:nvSpPr>
        <dsp:cNvPr id="0" name=""/>
        <dsp:cNvSpPr/>
      </dsp:nvSpPr>
      <dsp:spPr>
        <a:xfrm>
          <a:off x="539115" y="2491030"/>
          <a:ext cx="7547610" cy="115128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85282" tIns="0" rIns="285282" bIns="0" numCol="1" spcCol="1270" anchor="ctr" anchorCtr="0">
          <a:noAutofit/>
        </a:bodyPr>
        <a:lstStyle/>
        <a:p>
          <a:pPr marL="0" lvl="0" indent="0" algn="l" defTabSz="1733550">
            <a:lnSpc>
              <a:spcPct val="90000"/>
            </a:lnSpc>
            <a:spcBef>
              <a:spcPct val="0"/>
            </a:spcBef>
            <a:spcAft>
              <a:spcPct val="35000"/>
            </a:spcAft>
            <a:buNone/>
          </a:pPr>
          <a:r>
            <a:rPr lang="en-US" sz="3900" b="1" kern="1200" dirty="0">
              <a:effectLst>
                <a:outerShdw blurRad="38100" dist="38100" dir="2700000" algn="tl">
                  <a:srgbClr val="000000">
                    <a:alpha val="43137"/>
                  </a:srgbClr>
                </a:outerShdw>
              </a:effectLst>
            </a:rPr>
            <a:t>Consistent</a:t>
          </a:r>
          <a:endParaRPr lang="en-GB" sz="3900" b="1" kern="1200" dirty="0">
            <a:effectLst>
              <a:outerShdw blurRad="38100" dist="38100" dir="2700000" algn="tl">
                <a:srgbClr val="000000">
                  <a:alpha val="43137"/>
                </a:srgbClr>
              </a:outerShdw>
            </a:effectLst>
          </a:endParaRPr>
        </a:p>
      </dsp:txBody>
      <dsp:txXfrm>
        <a:off x="595316" y="2547231"/>
        <a:ext cx="7435208" cy="1038878"/>
      </dsp:txXfrm>
    </dsp:sp>
    <dsp:sp modelId="{5A7F00D2-235B-4CE8-9684-4AC7857DBAEF}">
      <dsp:nvSpPr>
        <dsp:cNvPr id="0" name=""/>
        <dsp:cNvSpPr/>
      </dsp:nvSpPr>
      <dsp:spPr>
        <a:xfrm>
          <a:off x="0" y="4835709"/>
          <a:ext cx="10782300" cy="9828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6404D4E0-CA39-48CB-8619-249611D71414}">
      <dsp:nvSpPr>
        <dsp:cNvPr id="0" name=""/>
        <dsp:cNvSpPr/>
      </dsp:nvSpPr>
      <dsp:spPr>
        <a:xfrm>
          <a:off x="539115" y="4260070"/>
          <a:ext cx="7547610" cy="115128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85282" tIns="0" rIns="285282" bIns="0" numCol="1" spcCol="1270" anchor="ctr" anchorCtr="0">
          <a:noAutofit/>
        </a:bodyPr>
        <a:lstStyle/>
        <a:p>
          <a:pPr marL="0" lvl="0" indent="0" algn="l" defTabSz="1733550">
            <a:lnSpc>
              <a:spcPct val="90000"/>
            </a:lnSpc>
            <a:spcBef>
              <a:spcPct val="0"/>
            </a:spcBef>
            <a:spcAft>
              <a:spcPct val="35000"/>
            </a:spcAft>
            <a:buNone/>
          </a:pPr>
          <a:r>
            <a:rPr lang="en-US" sz="3900" b="1" kern="1200" dirty="0">
              <a:effectLst>
                <a:outerShdw blurRad="38100" dist="38100" dir="2700000" algn="tl">
                  <a:srgbClr val="000000">
                    <a:alpha val="43137"/>
                  </a:srgbClr>
                </a:outerShdw>
              </a:effectLst>
            </a:rPr>
            <a:t>Compellingly relevant and varied </a:t>
          </a:r>
          <a:endParaRPr lang="en-GB" sz="3900" b="1" kern="1200" dirty="0">
            <a:effectLst>
              <a:outerShdw blurRad="38100" dist="38100" dir="2700000" algn="tl">
                <a:srgbClr val="000000">
                  <a:alpha val="43137"/>
                </a:srgbClr>
              </a:outerShdw>
            </a:effectLst>
          </a:endParaRPr>
        </a:p>
      </dsp:txBody>
      <dsp:txXfrm>
        <a:off x="595316" y="4316271"/>
        <a:ext cx="7435208" cy="10388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8DAEE-2CE2-4043-B0B8-C4957E8DFB22}">
      <dsp:nvSpPr>
        <dsp:cNvPr id="0" name=""/>
        <dsp:cNvSpPr/>
      </dsp:nvSpPr>
      <dsp:spPr>
        <a:xfrm>
          <a:off x="1092206" y="1675"/>
          <a:ext cx="8571580" cy="31987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2DE881-8688-43BF-962D-1E7339B4D144}">
      <dsp:nvSpPr>
        <dsp:cNvPr id="0" name=""/>
        <dsp:cNvSpPr/>
      </dsp:nvSpPr>
      <dsp:spPr>
        <a:xfrm>
          <a:off x="1651913" y="533397"/>
          <a:ext cx="8571580" cy="319872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1460" tIns="251460" rIns="251460" bIns="251460" numCol="1" spcCol="1270" anchor="ctr" anchorCtr="0">
          <a:noAutofit/>
        </a:bodyPr>
        <a:lstStyle/>
        <a:p>
          <a:pPr marL="0" lvl="0" indent="0" algn="ctr" defTabSz="2933700">
            <a:lnSpc>
              <a:spcPct val="90000"/>
            </a:lnSpc>
            <a:spcBef>
              <a:spcPct val="0"/>
            </a:spcBef>
            <a:spcAft>
              <a:spcPct val="35000"/>
            </a:spcAft>
            <a:buNone/>
          </a:pPr>
          <a:r>
            <a:rPr lang="en-US" sz="6600" b="1" kern="1200" dirty="0">
              <a:solidFill>
                <a:srgbClr val="FF0000"/>
              </a:solidFill>
              <a:effectLst>
                <a:outerShdw blurRad="38100" dist="38100" dir="2700000" algn="tl">
                  <a:srgbClr val="000000">
                    <a:alpha val="43137"/>
                  </a:srgbClr>
                </a:outerShdw>
              </a:effectLst>
            </a:rPr>
            <a:t>Welcome resilient building experiences </a:t>
          </a:r>
        </a:p>
      </dsp:txBody>
      <dsp:txXfrm>
        <a:off x="1745600" y="627084"/>
        <a:ext cx="8384206" cy="30113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739AA-807F-480C-954C-3402F4357959}">
      <dsp:nvSpPr>
        <dsp:cNvPr id="0" name=""/>
        <dsp:cNvSpPr/>
      </dsp:nvSpPr>
      <dsp:spPr>
        <a:xfrm>
          <a:off x="637103" y="0"/>
          <a:ext cx="6285297" cy="6285297"/>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6DFD44-F9FE-4689-A946-3C00D62FADF3}">
      <dsp:nvSpPr>
        <dsp:cNvPr id="0" name=""/>
        <dsp:cNvSpPr/>
      </dsp:nvSpPr>
      <dsp:spPr>
        <a:xfrm>
          <a:off x="1234206" y="597103"/>
          <a:ext cx="2451265" cy="245126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effectLst>
                <a:outerShdw blurRad="38100" dist="38100" dir="2700000" algn="tl">
                  <a:srgbClr val="000000">
                    <a:alpha val="43137"/>
                  </a:srgbClr>
                </a:outerShdw>
              </a:effectLst>
            </a:rPr>
            <a:t>Can’t buy?</a:t>
          </a:r>
        </a:p>
      </dsp:txBody>
      <dsp:txXfrm>
        <a:off x="1353867" y="716764"/>
        <a:ext cx="2211943" cy="2211943"/>
      </dsp:txXfrm>
    </dsp:sp>
    <dsp:sp modelId="{67ED2CD7-41BE-462E-8392-F4A1BEB7B8CD}">
      <dsp:nvSpPr>
        <dsp:cNvPr id="0" name=""/>
        <dsp:cNvSpPr/>
      </dsp:nvSpPr>
      <dsp:spPr>
        <a:xfrm>
          <a:off x="3874031" y="597103"/>
          <a:ext cx="2451265" cy="245126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effectLst>
                <a:outerShdw blurRad="38100" dist="38100" dir="2700000" algn="tl">
                  <a:srgbClr val="000000">
                    <a:alpha val="43137"/>
                  </a:srgbClr>
                </a:outerShdw>
              </a:effectLst>
            </a:rPr>
            <a:t>Not prescribed like moderna or phiza vaccine</a:t>
          </a:r>
        </a:p>
      </dsp:txBody>
      <dsp:txXfrm>
        <a:off x="3993692" y="716764"/>
        <a:ext cx="2211943" cy="2211943"/>
      </dsp:txXfrm>
    </dsp:sp>
    <dsp:sp modelId="{0D985B9B-D1D4-4177-98EB-2C9EC8E7E8E1}">
      <dsp:nvSpPr>
        <dsp:cNvPr id="0" name=""/>
        <dsp:cNvSpPr/>
      </dsp:nvSpPr>
      <dsp:spPr>
        <a:xfrm>
          <a:off x="1234206" y="3236927"/>
          <a:ext cx="2451265" cy="245126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effectLst>
                <a:outerShdw blurRad="38100" dist="38100" dir="2700000" algn="tl">
                  <a:srgbClr val="000000">
                    <a:alpha val="43137"/>
                  </a:srgbClr>
                </a:outerShdw>
              </a:effectLst>
            </a:rPr>
            <a:t>Not a natural health concoction like the nature’s penicillin</a:t>
          </a:r>
        </a:p>
      </dsp:txBody>
      <dsp:txXfrm>
        <a:off x="1353867" y="3356588"/>
        <a:ext cx="2211943" cy="2211943"/>
      </dsp:txXfrm>
    </dsp:sp>
    <dsp:sp modelId="{7AA54DE5-9341-4EE9-9219-F253814023D9}">
      <dsp:nvSpPr>
        <dsp:cNvPr id="0" name=""/>
        <dsp:cNvSpPr/>
      </dsp:nvSpPr>
      <dsp:spPr>
        <a:xfrm>
          <a:off x="3874031" y="3236927"/>
          <a:ext cx="2451265" cy="245126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effectLst>
                <a:outerShdw blurRad="38100" dist="38100" dir="2700000" algn="tl">
                  <a:srgbClr val="000000">
                    <a:alpha val="43137"/>
                  </a:srgbClr>
                </a:outerShdw>
              </a:effectLst>
            </a:rPr>
            <a:t>Its an EXPERIENCIAL phenomenon </a:t>
          </a:r>
        </a:p>
      </dsp:txBody>
      <dsp:txXfrm>
        <a:off x="3993692" y="3356588"/>
        <a:ext cx="2211943" cy="221194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8DAEE-2CE2-4043-B0B8-C4957E8DFB22}">
      <dsp:nvSpPr>
        <dsp:cNvPr id="0" name=""/>
        <dsp:cNvSpPr/>
      </dsp:nvSpPr>
      <dsp:spPr>
        <a:xfrm>
          <a:off x="2859313" y="1675"/>
          <a:ext cx="5037365" cy="31987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2DE881-8688-43BF-962D-1E7339B4D144}">
      <dsp:nvSpPr>
        <dsp:cNvPr id="0" name=""/>
        <dsp:cNvSpPr/>
      </dsp:nvSpPr>
      <dsp:spPr>
        <a:xfrm>
          <a:off x="3419021" y="533397"/>
          <a:ext cx="5037365" cy="319872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b="1" kern="1200" dirty="0">
              <a:solidFill>
                <a:srgbClr val="FF0000"/>
              </a:solidFill>
            </a:rPr>
            <a:t>What to do</a:t>
          </a:r>
        </a:p>
      </dsp:txBody>
      <dsp:txXfrm>
        <a:off x="3512708" y="627084"/>
        <a:ext cx="4849991" cy="3011352"/>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GB"/>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81848D22-F176-4FF5-87E0-0EA0A1B963C2}" type="datetimeFigureOut">
              <a:rPr lang="en-GB" smtClean="0"/>
              <a:t>08/03/2022</a:t>
            </a:fld>
            <a:endParaRPr lang="en-GB"/>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GB"/>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GB"/>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72D3853D-E6BB-43F0-8388-CAD92ED8F371}" type="slidenum">
              <a:rPr lang="en-GB" smtClean="0"/>
              <a:t>‹#›</a:t>
            </a:fld>
            <a:endParaRPr lang="en-GB"/>
          </a:p>
        </p:txBody>
      </p:sp>
    </p:spTree>
    <p:extLst>
      <p:ext uri="{BB962C8B-B14F-4D97-AF65-F5344CB8AC3E}">
        <p14:creationId xmlns:p14="http://schemas.microsoft.com/office/powerpoint/2010/main" val="3922605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Job </a:t>
            </a:r>
          </a:p>
          <a:p>
            <a:r>
              <a:rPr lang="en-US" dirty="0"/>
              <a:t>Messenger of misery</a:t>
            </a:r>
          </a:p>
          <a:p>
            <a:r>
              <a:rPr lang="en-US" dirty="0"/>
              <a:t>John Doe</a:t>
            </a:r>
          </a:p>
          <a:p>
            <a:r>
              <a:rPr lang="en-US" dirty="0"/>
              <a:t>Murphy’s law</a:t>
            </a:r>
            <a:endParaRPr lang="en-GB" dirty="0"/>
          </a:p>
        </p:txBody>
      </p:sp>
      <p:sp>
        <p:nvSpPr>
          <p:cNvPr id="4" name="Slide Number Placeholder 3"/>
          <p:cNvSpPr>
            <a:spLocks noGrp="1"/>
          </p:cNvSpPr>
          <p:nvPr>
            <p:ph type="sldNum" sz="quarter" idx="5"/>
          </p:nvPr>
        </p:nvSpPr>
        <p:spPr/>
        <p:txBody>
          <a:bodyPr/>
          <a:lstStyle/>
          <a:p>
            <a:fld id="{72D3853D-E6BB-43F0-8388-CAD92ED8F371}" type="slidenum">
              <a:rPr lang="en-GB" smtClean="0"/>
              <a:t>8</a:t>
            </a:fld>
            <a:endParaRPr lang="en-GB"/>
          </a:p>
        </p:txBody>
      </p:sp>
    </p:spTree>
    <p:extLst>
      <p:ext uri="{BB962C8B-B14F-4D97-AF65-F5344CB8AC3E}">
        <p14:creationId xmlns:p14="http://schemas.microsoft.com/office/powerpoint/2010/main" val="1061341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Belong</a:t>
            </a:r>
            <a:r>
              <a:rPr lang="en-US" dirty="0"/>
              <a:t> – Important part of the family – they don’t need to be in a gang or in-crowd to feel valuable – I am so gland I am part of the family of God. Behold what manner of love the father has given unto us that we might be called the children of God. Adopted children always want to find and know who the actually belong to </a:t>
            </a:r>
          </a:p>
          <a:p>
            <a:endParaRPr lang="en-US" dirty="0"/>
          </a:p>
          <a:p>
            <a:r>
              <a:rPr lang="en-US" b="1" dirty="0"/>
              <a:t>Enough</a:t>
            </a:r>
            <a:r>
              <a:rPr lang="en-US" dirty="0"/>
              <a:t>: ____ Who works Tell of a story of Rich Holly Wood star with everything you can imagine, Awards, Houses, money cars – but </a:t>
            </a:r>
            <a:r>
              <a:rPr lang="en-US" dirty="0" err="1"/>
              <a:t>din’t</a:t>
            </a:r>
            <a:r>
              <a:rPr lang="en-US" dirty="0"/>
              <a:t> feel that he was enough because his father treated him like nothing – gave the dog better food then him. God come onto me… I will give you rest. Even if you were the only one in the universe he would have died for you – you don’t have to do anything, while we were yet sinners he died for us. We don’t name brand clothes, cars, education, awards we are enough. </a:t>
            </a:r>
          </a:p>
          <a:p>
            <a:endParaRPr lang="en-US" dirty="0"/>
          </a:p>
          <a:p>
            <a:r>
              <a:rPr lang="en-US" b="1" dirty="0"/>
              <a:t>Matter</a:t>
            </a:r>
            <a:r>
              <a:rPr lang="en-US" dirty="0"/>
              <a:t> – Children and adults need to know do I really matter to you. When we feel that we matter we can face anything. For we were bought not with silver and gold but the precious blood of Jesus Christ. Children need to know that they matter. They will try all kinds of stunts to test if they really matter to you.  Not because they are good, get good grades or perform good deeds they matter simply because of who they are. </a:t>
            </a:r>
            <a:endParaRPr lang="en-GB" dirty="0"/>
          </a:p>
        </p:txBody>
      </p:sp>
      <p:sp>
        <p:nvSpPr>
          <p:cNvPr id="4" name="Slide Number Placeholder 3"/>
          <p:cNvSpPr>
            <a:spLocks noGrp="1"/>
          </p:cNvSpPr>
          <p:nvPr>
            <p:ph type="sldNum" sz="quarter" idx="5"/>
          </p:nvPr>
        </p:nvSpPr>
        <p:spPr/>
        <p:txBody>
          <a:bodyPr/>
          <a:lstStyle/>
          <a:p>
            <a:fld id="{72D3853D-E6BB-43F0-8388-CAD92ED8F371}" type="slidenum">
              <a:rPr lang="en-GB" smtClean="0"/>
              <a:t>33</a:t>
            </a:fld>
            <a:endParaRPr lang="en-GB"/>
          </a:p>
        </p:txBody>
      </p:sp>
    </p:spTree>
    <p:extLst>
      <p:ext uri="{BB962C8B-B14F-4D97-AF65-F5344CB8AC3E}">
        <p14:creationId xmlns:p14="http://schemas.microsoft.com/office/powerpoint/2010/main" val="2794645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Belong</a:t>
            </a:r>
            <a:r>
              <a:rPr lang="en-US" dirty="0"/>
              <a:t> – Important part of the family – they don’t need to be in a gang or in-crowd to feel valuable – I am so gland I am part of the family of God. Behold what manner of love the father has given unto us that we might be called the children of God. Adopted children always want to find and know who the actually belong to </a:t>
            </a:r>
          </a:p>
          <a:p>
            <a:endParaRPr lang="en-US" dirty="0"/>
          </a:p>
          <a:p>
            <a:r>
              <a:rPr lang="en-US" b="1" dirty="0"/>
              <a:t>Enough</a:t>
            </a:r>
            <a:r>
              <a:rPr lang="en-US" dirty="0"/>
              <a:t>: ____ Who works Tell of a story of Rich Holly Wood star with everything you can imagine, Awards, Houses, money cars – but </a:t>
            </a:r>
            <a:r>
              <a:rPr lang="en-US" dirty="0" err="1"/>
              <a:t>din’t</a:t>
            </a:r>
            <a:r>
              <a:rPr lang="en-US" dirty="0"/>
              <a:t> feel that he was enough because his father treated him like nothing – gave the dog better food then him. God come onto me… I will give you rest. Even if you were the only one in the universe he would have died for you – you don’t have to do anything, while we were yet sinners he died for us. We don’t name brand clothes, cars, education, awards we are enough. </a:t>
            </a:r>
          </a:p>
          <a:p>
            <a:endParaRPr lang="en-US" dirty="0"/>
          </a:p>
          <a:p>
            <a:r>
              <a:rPr lang="en-US" b="1" dirty="0"/>
              <a:t>Matter</a:t>
            </a:r>
            <a:r>
              <a:rPr lang="en-US" dirty="0"/>
              <a:t> – Children and adults need to know do I really matter to you. When we feel that we matter we can face anything. For we were bought not with silver and gold but the precious blood of Jesus Christ. Children need to know that they matter. They will try all kinds of stunts to test if they really matter to you.  Not because they are good, get good grades or perform good deeds they matter simply because of who they are. </a:t>
            </a:r>
            <a:endParaRPr lang="en-GB" dirty="0"/>
          </a:p>
        </p:txBody>
      </p:sp>
      <p:sp>
        <p:nvSpPr>
          <p:cNvPr id="4" name="Slide Number Placeholder 3"/>
          <p:cNvSpPr>
            <a:spLocks noGrp="1"/>
          </p:cNvSpPr>
          <p:nvPr>
            <p:ph type="sldNum" sz="quarter" idx="5"/>
          </p:nvPr>
        </p:nvSpPr>
        <p:spPr/>
        <p:txBody>
          <a:bodyPr/>
          <a:lstStyle/>
          <a:p>
            <a:fld id="{72D3853D-E6BB-43F0-8388-CAD92ED8F371}" type="slidenum">
              <a:rPr lang="en-GB" smtClean="0"/>
              <a:t>34</a:t>
            </a:fld>
            <a:endParaRPr lang="en-GB"/>
          </a:p>
        </p:txBody>
      </p:sp>
    </p:spTree>
    <p:extLst>
      <p:ext uri="{BB962C8B-B14F-4D97-AF65-F5344CB8AC3E}">
        <p14:creationId xmlns:p14="http://schemas.microsoft.com/office/powerpoint/2010/main" val="4264104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father who are in heaven</a:t>
            </a:r>
          </a:p>
          <a:p>
            <a:r>
              <a:rPr lang="en-US" dirty="0"/>
              <a:t>I am so glad that my father in heaven tells of his love in the book he has given </a:t>
            </a:r>
            <a:endParaRPr lang="en-GB" dirty="0"/>
          </a:p>
        </p:txBody>
      </p:sp>
      <p:sp>
        <p:nvSpPr>
          <p:cNvPr id="4" name="Slide Number Placeholder 3"/>
          <p:cNvSpPr>
            <a:spLocks noGrp="1"/>
          </p:cNvSpPr>
          <p:nvPr>
            <p:ph type="sldNum" sz="quarter" idx="5"/>
          </p:nvPr>
        </p:nvSpPr>
        <p:spPr/>
        <p:txBody>
          <a:bodyPr/>
          <a:lstStyle/>
          <a:p>
            <a:fld id="{72D3853D-E6BB-43F0-8388-CAD92ED8F371}" type="slidenum">
              <a:rPr lang="en-GB" smtClean="0"/>
              <a:t>35</a:t>
            </a:fld>
            <a:endParaRPr lang="en-GB"/>
          </a:p>
        </p:txBody>
      </p:sp>
    </p:spTree>
    <p:extLst>
      <p:ext uri="{BB962C8B-B14F-4D97-AF65-F5344CB8AC3E}">
        <p14:creationId xmlns:p14="http://schemas.microsoft.com/office/powerpoint/2010/main" val="3669890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Belong</a:t>
            </a:r>
            <a:r>
              <a:rPr lang="en-US" dirty="0"/>
              <a:t> – Important part of the family – they don’t need to be in a gang or in-crowd to feel valuable – I am so gland I am part of the family of God. Behold what manner of love the father has given unto us that we might be called the children of God. Adopted children always want to find and know who the actually belong to </a:t>
            </a:r>
          </a:p>
          <a:p>
            <a:endParaRPr lang="en-US" dirty="0"/>
          </a:p>
          <a:p>
            <a:r>
              <a:rPr lang="en-US" b="1" dirty="0"/>
              <a:t>Enough</a:t>
            </a:r>
            <a:r>
              <a:rPr lang="en-US" dirty="0"/>
              <a:t>: ____ Who works Tell of a story of Rich Holly Wood star with everything you can imagine, Awards, Houses, money cars – but </a:t>
            </a:r>
            <a:r>
              <a:rPr lang="en-US" dirty="0" err="1"/>
              <a:t>din’t</a:t>
            </a:r>
            <a:r>
              <a:rPr lang="en-US" dirty="0"/>
              <a:t> feel that he was enough because his father treated him like nothing – gave the dog better food then him. God come onto me… I will give you rest. Even if you were the only one in the universe he would have died for you – you don’t have to do anything, while we were yet sinners he died for us. We don’t name brand clothes, cars, education, awards we are enough. </a:t>
            </a:r>
          </a:p>
          <a:p>
            <a:endParaRPr lang="en-US" dirty="0"/>
          </a:p>
          <a:p>
            <a:r>
              <a:rPr lang="en-US" b="1" dirty="0"/>
              <a:t>Matter</a:t>
            </a:r>
            <a:r>
              <a:rPr lang="en-US" dirty="0"/>
              <a:t> – Children and adults need to know do I really matter to you. When we feel that we matter we can face anything. For we were bought not with silver and gold but the precious blood of Jesus Christ. Children need to know that they matter. They will try all kinds of stunts to test if they really matter to you.  Not because they are good, get good grades or perform good deeds they matter simply because of who they are. </a:t>
            </a:r>
            <a:endParaRPr lang="en-GB" dirty="0"/>
          </a:p>
        </p:txBody>
      </p:sp>
      <p:sp>
        <p:nvSpPr>
          <p:cNvPr id="4" name="Slide Number Placeholder 3"/>
          <p:cNvSpPr>
            <a:spLocks noGrp="1"/>
          </p:cNvSpPr>
          <p:nvPr>
            <p:ph type="sldNum" sz="quarter" idx="5"/>
          </p:nvPr>
        </p:nvSpPr>
        <p:spPr/>
        <p:txBody>
          <a:bodyPr/>
          <a:lstStyle/>
          <a:p>
            <a:fld id="{72D3853D-E6BB-43F0-8388-CAD92ED8F371}" type="slidenum">
              <a:rPr lang="en-GB" smtClean="0"/>
              <a:t>36</a:t>
            </a:fld>
            <a:endParaRPr lang="en-GB"/>
          </a:p>
        </p:txBody>
      </p:sp>
    </p:spTree>
    <p:extLst>
      <p:ext uri="{BB962C8B-B14F-4D97-AF65-F5344CB8AC3E}">
        <p14:creationId xmlns:p14="http://schemas.microsoft.com/office/powerpoint/2010/main" val="84514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Belong</a:t>
            </a:r>
            <a:r>
              <a:rPr lang="en-US" dirty="0"/>
              <a:t> – Important part of the family – they don’t need to be in a gang or in-crowd to feel valuable – I am so gland I am part of the family of God. Behold what manner of love the father has given unto us that we might be called the children of God. Adopted children always want to find and know who the actually belong to </a:t>
            </a:r>
          </a:p>
          <a:p>
            <a:endParaRPr lang="en-US" dirty="0"/>
          </a:p>
          <a:p>
            <a:r>
              <a:rPr lang="en-US" b="1" dirty="0"/>
              <a:t>Enough</a:t>
            </a:r>
            <a:r>
              <a:rPr lang="en-US" dirty="0"/>
              <a:t>: ____ Who works Tell of a story of Rich Holly Wood star with everything you can imagine, Awards, Houses, money cars – but </a:t>
            </a:r>
            <a:r>
              <a:rPr lang="en-US" dirty="0" err="1"/>
              <a:t>din’t</a:t>
            </a:r>
            <a:r>
              <a:rPr lang="en-US" dirty="0"/>
              <a:t> feel that he was enough because his father treated him like nothing – gave the dog better food then him. God come onto me… I will give you rest. Even if you were the only one in the universe he would have died for you – you don’t have to do anything, while we were yet sinners he died for us. We don’t name brand clothes, cars, education, awards we are enough. </a:t>
            </a:r>
          </a:p>
          <a:p>
            <a:endParaRPr lang="en-US" dirty="0"/>
          </a:p>
          <a:p>
            <a:r>
              <a:rPr lang="en-US" b="1" dirty="0"/>
              <a:t>Matter</a:t>
            </a:r>
            <a:r>
              <a:rPr lang="en-US" dirty="0"/>
              <a:t> – Children and adults need to know do I really matter to you. When we feel that we matter we can face anything. For we were bought not with silver and gold but the precious blood of Jesus Christ. Children need to know that they matter. They will try all kinds of stunts to test if they really matter to you.  Not because they are good, get good grades or perform good deeds they matter simply because of who they are. </a:t>
            </a:r>
            <a:endParaRPr lang="en-GB" dirty="0"/>
          </a:p>
        </p:txBody>
      </p:sp>
      <p:sp>
        <p:nvSpPr>
          <p:cNvPr id="4" name="Slide Number Placeholder 3"/>
          <p:cNvSpPr>
            <a:spLocks noGrp="1"/>
          </p:cNvSpPr>
          <p:nvPr>
            <p:ph type="sldNum" sz="quarter" idx="5"/>
          </p:nvPr>
        </p:nvSpPr>
        <p:spPr/>
        <p:txBody>
          <a:bodyPr/>
          <a:lstStyle/>
          <a:p>
            <a:fld id="{72D3853D-E6BB-43F0-8388-CAD92ED8F371}" type="slidenum">
              <a:rPr lang="en-GB" smtClean="0"/>
              <a:t>37</a:t>
            </a:fld>
            <a:endParaRPr lang="en-GB"/>
          </a:p>
        </p:txBody>
      </p:sp>
    </p:spTree>
    <p:extLst>
      <p:ext uri="{BB962C8B-B14F-4D97-AF65-F5344CB8AC3E}">
        <p14:creationId xmlns:p14="http://schemas.microsoft.com/office/powerpoint/2010/main" val="4265033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https://www.google.com/url?sa=i&amp;url=https%3A%2F%2Forthodoxgifts.com%2Fst-james-the-brother-of-the-lord-icon%2F&amp;psig=AOvVaw3kyEIogaA1sQC7PsU-xesO&amp;ust=1645047493075000&amp;source=images&amp;cd=vfe&amp;ved=0CAwQjhxqFwoTCIiB0tzVgvYCFQAAAAAdAAAAABAD</a:t>
            </a:r>
          </a:p>
          <a:p>
            <a:endParaRPr lang="en-GB" dirty="0"/>
          </a:p>
        </p:txBody>
      </p:sp>
      <p:sp>
        <p:nvSpPr>
          <p:cNvPr id="4" name="Slide Number Placeholder 3"/>
          <p:cNvSpPr>
            <a:spLocks noGrp="1"/>
          </p:cNvSpPr>
          <p:nvPr>
            <p:ph type="sldNum" sz="quarter" idx="5"/>
          </p:nvPr>
        </p:nvSpPr>
        <p:spPr/>
        <p:txBody>
          <a:bodyPr/>
          <a:lstStyle/>
          <a:p>
            <a:fld id="{72D3853D-E6BB-43F0-8388-CAD92ED8F371}" type="slidenum">
              <a:rPr lang="en-GB" smtClean="0"/>
              <a:t>21</a:t>
            </a:fld>
            <a:endParaRPr lang="en-GB"/>
          </a:p>
        </p:txBody>
      </p:sp>
    </p:spTree>
    <p:extLst>
      <p:ext uri="{BB962C8B-B14F-4D97-AF65-F5344CB8AC3E}">
        <p14:creationId xmlns:p14="http://schemas.microsoft.com/office/powerpoint/2010/main" val="2243159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https://www.google.com/url?sa=i&amp;url=https%3A%2F%2Forthodoxgifts.com%2Fst-james-the-brother-of-the-lord-icon%2F&amp;psig=AOvVaw3kyEIogaA1sQC7PsU-xesO&amp;ust=1645047493075000&amp;source=images&amp;cd=vfe&amp;ved=0CAwQjhxqFwoTCIiB0tzVgvYCFQAAAAAdAAAAABAD</a:t>
            </a:r>
          </a:p>
          <a:p>
            <a:endParaRPr lang="en-GB" dirty="0"/>
          </a:p>
        </p:txBody>
      </p:sp>
      <p:sp>
        <p:nvSpPr>
          <p:cNvPr id="4" name="Slide Number Placeholder 3"/>
          <p:cNvSpPr>
            <a:spLocks noGrp="1"/>
          </p:cNvSpPr>
          <p:nvPr>
            <p:ph type="sldNum" sz="quarter" idx="5"/>
          </p:nvPr>
        </p:nvSpPr>
        <p:spPr/>
        <p:txBody>
          <a:bodyPr/>
          <a:lstStyle/>
          <a:p>
            <a:fld id="{72D3853D-E6BB-43F0-8388-CAD92ED8F371}" type="slidenum">
              <a:rPr lang="en-GB" smtClean="0"/>
              <a:t>22</a:t>
            </a:fld>
            <a:endParaRPr lang="en-GB"/>
          </a:p>
        </p:txBody>
      </p:sp>
    </p:spTree>
    <p:extLst>
      <p:ext uri="{BB962C8B-B14F-4D97-AF65-F5344CB8AC3E}">
        <p14:creationId xmlns:p14="http://schemas.microsoft.com/office/powerpoint/2010/main" val="1215777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https://www.google.com/url?sa=i&amp;url=https%3A%2F%2Forthodoxgifts.com%2Fst-james-the-brother-of-the-lord-icon%2F&amp;psig=AOvVaw3kyEIogaA1sQC7PsU-xesO&amp;ust=1645047493075000&amp;source=images&amp;cd=vfe&amp;ved=0CAwQjhxqFwoTCIiB0tzVgvYCFQAAAAAdAAAAABAD</a:t>
            </a:r>
          </a:p>
          <a:p>
            <a:endParaRPr lang="en-GB" dirty="0"/>
          </a:p>
        </p:txBody>
      </p:sp>
      <p:sp>
        <p:nvSpPr>
          <p:cNvPr id="4" name="Slide Number Placeholder 3"/>
          <p:cNvSpPr>
            <a:spLocks noGrp="1"/>
          </p:cNvSpPr>
          <p:nvPr>
            <p:ph type="sldNum" sz="quarter" idx="5"/>
          </p:nvPr>
        </p:nvSpPr>
        <p:spPr/>
        <p:txBody>
          <a:bodyPr/>
          <a:lstStyle/>
          <a:p>
            <a:fld id="{72D3853D-E6BB-43F0-8388-CAD92ED8F371}" type="slidenum">
              <a:rPr lang="en-GB" smtClean="0"/>
              <a:t>23</a:t>
            </a:fld>
            <a:endParaRPr lang="en-GB"/>
          </a:p>
        </p:txBody>
      </p:sp>
    </p:spTree>
    <p:extLst>
      <p:ext uri="{BB962C8B-B14F-4D97-AF65-F5344CB8AC3E}">
        <p14:creationId xmlns:p14="http://schemas.microsoft.com/office/powerpoint/2010/main" val="3009741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https://www.google.com/url?sa=i&amp;url=https%3A%2F%2Forthodoxgifts.com%2Fst-james-the-brother-of-the-lord-icon%2F&amp;psig=AOvVaw3kyEIogaA1sQC7PsU-xesO&amp;ust=1645047493075000&amp;source=images&amp;cd=vfe&amp;ved=0CAwQjhxqFwoTCIiB0tzVgvYCFQAAAAAdAAAAABAD</a:t>
            </a:r>
          </a:p>
          <a:p>
            <a:endParaRPr lang="en-GB" dirty="0"/>
          </a:p>
        </p:txBody>
      </p:sp>
      <p:sp>
        <p:nvSpPr>
          <p:cNvPr id="4" name="Slide Number Placeholder 3"/>
          <p:cNvSpPr>
            <a:spLocks noGrp="1"/>
          </p:cNvSpPr>
          <p:nvPr>
            <p:ph type="sldNum" sz="quarter" idx="5"/>
          </p:nvPr>
        </p:nvSpPr>
        <p:spPr/>
        <p:txBody>
          <a:bodyPr/>
          <a:lstStyle/>
          <a:p>
            <a:fld id="{72D3853D-E6BB-43F0-8388-CAD92ED8F371}" type="slidenum">
              <a:rPr lang="en-GB" smtClean="0"/>
              <a:t>24</a:t>
            </a:fld>
            <a:endParaRPr lang="en-GB"/>
          </a:p>
        </p:txBody>
      </p:sp>
    </p:spTree>
    <p:extLst>
      <p:ext uri="{BB962C8B-B14F-4D97-AF65-F5344CB8AC3E}">
        <p14:creationId xmlns:p14="http://schemas.microsoft.com/office/powerpoint/2010/main" val="686916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2D3853D-E6BB-43F0-8388-CAD92ED8F371}" type="slidenum">
              <a:rPr lang="en-GB" smtClean="0"/>
              <a:t>25</a:t>
            </a:fld>
            <a:endParaRPr lang="en-GB"/>
          </a:p>
        </p:txBody>
      </p:sp>
    </p:spTree>
    <p:extLst>
      <p:ext uri="{BB962C8B-B14F-4D97-AF65-F5344CB8AC3E}">
        <p14:creationId xmlns:p14="http://schemas.microsoft.com/office/powerpoint/2010/main" val="1983477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make for him a help meet</a:t>
            </a:r>
            <a:br>
              <a:rPr lang="en-US" dirty="0"/>
            </a:br>
            <a:r>
              <a:rPr lang="en-US" dirty="0"/>
              <a:t>Be fruitful and multiply</a:t>
            </a:r>
          </a:p>
          <a:p>
            <a:r>
              <a:rPr lang="en-US" dirty="0"/>
              <a:t>Family is the best institution to satisfy the needs of all the members of the family</a:t>
            </a:r>
            <a:endParaRPr lang="en-GB" dirty="0"/>
          </a:p>
        </p:txBody>
      </p:sp>
      <p:sp>
        <p:nvSpPr>
          <p:cNvPr id="4" name="Slide Number Placeholder 3"/>
          <p:cNvSpPr>
            <a:spLocks noGrp="1"/>
          </p:cNvSpPr>
          <p:nvPr>
            <p:ph type="sldNum" sz="quarter" idx="5"/>
          </p:nvPr>
        </p:nvSpPr>
        <p:spPr/>
        <p:txBody>
          <a:bodyPr/>
          <a:lstStyle/>
          <a:p>
            <a:fld id="{72D3853D-E6BB-43F0-8388-CAD92ED8F371}" type="slidenum">
              <a:rPr lang="en-GB" smtClean="0"/>
              <a:t>29</a:t>
            </a:fld>
            <a:endParaRPr lang="en-GB"/>
          </a:p>
        </p:txBody>
      </p:sp>
    </p:spTree>
    <p:extLst>
      <p:ext uri="{BB962C8B-B14F-4D97-AF65-F5344CB8AC3E}">
        <p14:creationId xmlns:p14="http://schemas.microsoft.com/office/powerpoint/2010/main" val="157156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Barry black example</a:t>
            </a:r>
          </a:p>
          <a:p>
            <a:r>
              <a:rPr lang="en-US" dirty="0"/>
              <a:t>Learn By experience</a:t>
            </a:r>
          </a:p>
          <a:p>
            <a:r>
              <a:rPr lang="en-US" dirty="0"/>
              <a:t>Monkey see monkey do</a:t>
            </a:r>
          </a:p>
          <a:p>
            <a:r>
              <a:rPr lang="en-US" dirty="0"/>
              <a:t>Tell them of </a:t>
            </a:r>
            <a:endParaRPr lang="en-GB" dirty="0"/>
          </a:p>
        </p:txBody>
      </p:sp>
      <p:sp>
        <p:nvSpPr>
          <p:cNvPr id="4" name="Slide Number Placeholder 3"/>
          <p:cNvSpPr>
            <a:spLocks noGrp="1"/>
          </p:cNvSpPr>
          <p:nvPr>
            <p:ph type="sldNum" sz="quarter" idx="5"/>
          </p:nvPr>
        </p:nvSpPr>
        <p:spPr/>
        <p:txBody>
          <a:bodyPr/>
          <a:lstStyle/>
          <a:p>
            <a:fld id="{72D3853D-E6BB-43F0-8388-CAD92ED8F371}" type="slidenum">
              <a:rPr lang="en-GB" smtClean="0"/>
              <a:t>31</a:t>
            </a:fld>
            <a:endParaRPr lang="en-GB"/>
          </a:p>
        </p:txBody>
      </p:sp>
    </p:spTree>
    <p:extLst>
      <p:ext uri="{BB962C8B-B14F-4D97-AF65-F5344CB8AC3E}">
        <p14:creationId xmlns:p14="http://schemas.microsoft.com/office/powerpoint/2010/main" val="982440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Story of Joseph</a:t>
            </a:r>
            <a:endParaRPr lang="en-GB" dirty="0"/>
          </a:p>
        </p:txBody>
      </p:sp>
      <p:sp>
        <p:nvSpPr>
          <p:cNvPr id="4" name="Slide Number Placeholder 3"/>
          <p:cNvSpPr>
            <a:spLocks noGrp="1"/>
          </p:cNvSpPr>
          <p:nvPr>
            <p:ph type="sldNum" sz="quarter" idx="5"/>
          </p:nvPr>
        </p:nvSpPr>
        <p:spPr/>
        <p:txBody>
          <a:bodyPr/>
          <a:lstStyle/>
          <a:p>
            <a:fld id="{72D3853D-E6BB-43F0-8388-CAD92ED8F371}" type="slidenum">
              <a:rPr lang="en-GB" smtClean="0"/>
              <a:t>32</a:t>
            </a:fld>
            <a:endParaRPr lang="en-GB"/>
          </a:p>
        </p:txBody>
      </p:sp>
    </p:spTree>
    <p:extLst>
      <p:ext uri="{BB962C8B-B14F-4D97-AF65-F5344CB8AC3E}">
        <p14:creationId xmlns:p14="http://schemas.microsoft.com/office/powerpoint/2010/main" val="232577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7657A-E878-4897-99B3-9D8F341F03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95E9C4E-87DE-43C6-99DC-FBE7F86ACE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129B4A3-FAC0-4571-A16F-17769B762B13}"/>
              </a:ext>
            </a:extLst>
          </p:cNvPr>
          <p:cNvSpPr>
            <a:spLocks noGrp="1"/>
          </p:cNvSpPr>
          <p:nvPr>
            <p:ph type="dt" sz="half" idx="10"/>
          </p:nvPr>
        </p:nvSpPr>
        <p:spPr/>
        <p:txBody>
          <a:bodyPr/>
          <a:lstStyle/>
          <a:p>
            <a:fld id="{2C10AB1A-FDC5-4051-A9CB-7955A91F88DF}" type="datetimeFigureOut">
              <a:rPr lang="en-GB" smtClean="0"/>
              <a:t>08/03/2022</a:t>
            </a:fld>
            <a:endParaRPr lang="en-GB"/>
          </a:p>
        </p:txBody>
      </p:sp>
      <p:sp>
        <p:nvSpPr>
          <p:cNvPr id="5" name="Footer Placeholder 4">
            <a:extLst>
              <a:ext uri="{FF2B5EF4-FFF2-40B4-BE49-F238E27FC236}">
                <a16:creationId xmlns:a16="http://schemas.microsoft.com/office/drawing/2014/main" id="{B7871682-A077-4BCC-AF01-8612A0ACA4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368261-85D9-415C-9817-B98572B18209}"/>
              </a:ext>
            </a:extLst>
          </p:cNvPr>
          <p:cNvSpPr>
            <a:spLocks noGrp="1"/>
          </p:cNvSpPr>
          <p:nvPr>
            <p:ph type="sldNum" sz="quarter" idx="12"/>
          </p:nvPr>
        </p:nvSpPr>
        <p:spPr/>
        <p:txBody>
          <a:bodyPr/>
          <a:lstStyle/>
          <a:p>
            <a:fld id="{797DB88E-7541-48DA-852A-BADB683A9DBC}" type="slidenum">
              <a:rPr lang="en-GB" smtClean="0"/>
              <a:t>‹#›</a:t>
            </a:fld>
            <a:endParaRPr lang="en-GB"/>
          </a:p>
        </p:txBody>
      </p:sp>
    </p:spTree>
    <p:extLst>
      <p:ext uri="{BB962C8B-B14F-4D97-AF65-F5344CB8AC3E}">
        <p14:creationId xmlns:p14="http://schemas.microsoft.com/office/powerpoint/2010/main" val="2427596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F9025-4CEE-4DAF-A950-BF6E7F00934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AA4F36-8F59-4B25-8363-4DAE02F933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A37668-6318-4C6A-A193-41D24CA1F081}"/>
              </a:ext>
            </a:extLst>
          </p:cNvPr>
          <p:cNvSpPr>
            <a:spLocks noGrp="1"/>
          </p:cNvSpPr>
          <p:nvPr>
            <p:ph type="dt" sz="half" idx="10"/>
          </p:nvPr>
        </p:nvSpPr>
        <p:spPr/>
        <p:txBody>
          <a:bodyPr/>
          <a:lstStyle/>
          <a:p>
            <a:fld id="{2C10AB1A-FDC5-4051-A9CB-7955A91F88DF}" type="datetimeFigureOut">
              <a:rPr lang="en-GB" smtClean="0"/>
              <a:t>08/03/2022</a:t>
            </a:fld>
            <a:endParaRPr lang="en-GB"/>
          </a:p>
        </p:txBody>
      </p:sp>
      <p:sp>
        <p:nvSpPr>
          <p:cNvPr id="5" name="Footer Placeholder 4">
            <a:extLst>
              <a:ext uri="{FF2B5EF4-FFF2-40B4-BE49-F238E27FC236}">
                <a16:creationId xmlns:a16="http://schemas.microsoft.com/office/drawing/2014/main" id="{E0BFF929-9D10-4E89-BFE4-AC2BB119CB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521B27-F911-4A53-A401-15D5CE85ED6F}"/>
              </a:ext>
            </a:extLst>
          </p:cNvPr>
          <p:cNvSpPr>
            <a:spLocks noGrp="1"/>
          </p:cNvSpPr>
          <p:nvPr>
            <p:ph type="sldNum" sz="quarter" idx="12"/>
          </p:nvPr>
        </p:nvSpPr>
        <p:spPr/>
        <p:txBody>
          <a:bodyPr/>
          <a:lstStyle/>
          <a:p>
            <a:fld id="{797DB88E-7541-48DA-852A-BADB683A9DBC}" type="slidenum">
              <a:rPr lang="en-GB" smtClean="0"/>
              <a:t>‹#›</a:t>
            </a:fld>
            <a:endParaRPr lang="en-GB"/>
          </a:p>
        </p:txBody>
      </p:sp>
    </p:spTree>
    <p:extLst>
      <p:ext uri="{BB962C8B-B14F-4D97-AF65-F5344CB8AC3E}">
        <p14:creationId xmlns:p14="http://schemas.microsoft.com/office/powerpoint/2010/main" val="3145357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6093D3-95B7-47A0-85C4-CD620A177D4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3D1DCA3-77C0-4A48-AA71-222865134F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343F38-8E3F-4E5D-9CE3-9C5E8E47204F}"/>
              </a:ext>
            </a:extLst>
          </p:cNvPr>
          <p:cNvSpPr>
            <a:spLocks noGrp="1"/>
          </p:cNvSpPr>
          <p:nvPr>
            <p:ph type="dt" sz="half" idx="10"/>
          </p:nvPr>
        </p:nvSpPr>
        <p:spPr/>
        <p:txBody>
          <a:bodyPr/>
          <a:lstStyle/>
          <a:p>
            <a:fld id="{2C10AB1A-FDC5-4051-A9CB-7955A91F88DF}" type="datetimeFigureOut">
              <a:rPr lang="en-GB" smtClean="0"/>
              <a:t>08/03/2022</a:t>
            </a:fld>
            <a:endParaRPr lang="en-GB"/>
          </a:p>
        </p:txBody>
      </p:sp>
      <p:sp>
        <p:nvSpPr>
          <p:cNvPr id="5" name="Footer Placeholder 4">
            <a:extLst>
              <a:ext uri="{FF2B5EF4-FFF2-40B4-BE49-F238E27FC236}">
                <a16:creationId xmlns:a16="http://schemas.microsoft.com/office/drawing/2014/main" id="{5719620B-63F7-4E41-9783-B3CCAB33EA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2383D0-9331-43BA-853E-616CCEBBA06C}"/>
              </a:ext>
            </a:extLst>
          </p:cNvPr>
          <p:cNvSpPr>
            <a:spLocks noGrp="1"/>
          </p:cNvSpPr>
          <p:nvPr>
            <p:ph type="sldNum" sz="quarter" idx="12"/>
          </p:nvPr>
        </p:nvSpPr>
        <p:spPr/>
        <p:txBody>
          <a:bodyPr/>
          <a:lstStyle/>
          <a:p>
            <a:fld id="{797DB88E-7541-48DA-852A-BADB683A9DBC}" type="slidenum">
              <a:rPr lang="en-GB" smtClean="0"/>
              <a:t>‹#›</a:t>
            </a:fld>
            <a:endParaRPr lang="en-GB"/>
          </a:p>
        </p:txBody>
      </p:sp>
    </p:spTree>
    <p:extLst>
      <p:ext uri="{BB962C8B-B14F-4D97-AF65-F5344CB8AC3E}">
        <p14:creationId xmlns:p14="http://schemas.microsoft.com/office/powerpoint/2010/main" val="2583720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F7126-3959-4A83-A2F0-1534F1E745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15C146-8470-4905-8E85-B83F46D203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503A36-D8CF-4D60-B6F4-6348C8CE358F}"/>
              </a:ext>
            </a:extLst>
          </p:cNvPr>
          <p:cNvSpPr>
            <a:spLocks noGrp="1"/>
          </p:cNvSpPr>
          <p:nvPr>
            <p:ph type="dt" sz="half" idx="10"/>
          </p:nvPr>
        </p:nvSpPr>
        <p:spPr/>
        <p:txBody>
          <a:bodyPr/>
          <a:lstStyle/>
          <a:p>
            <a:fld id="{2C10AB1A-FDC5-4051-A9CB-7955A91F88DF}" type="datetimeFigureOut">
              <a:rPr lang="en-GB" smtClean="0"/>
              <a:t>08/03/2022</a:t>
            </a:fld>
            <a:endParaRPr lang="en-GB"/>
          </a:p>
        </p:txBody>
      </p:sp>
      <p:sp>
        <p:nvSpPr>
          <p:cNvPr id="5" name="Footer Placeholder 4">
            <a:extLst>
              <a:ext uri="{FF2B5EF4-FFF2-40B4-BE49-F238E27FC236}">
                <a16:creationId xmlns:a16="http://schemas.microsoft.com/office/drawing/2014/main" id="{1361A3CA-C738-4DF8-9E5E-44EAC2E122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F5F436-E9E9-4168-AECF-539938622598}"/>
              </a:ext>
            </a:extLst>
          </p:cNvPr>
          <p:cNvSpPr>
            <a:spLocks noGrp="1"/>
          </p:cNvSpPr>
          <p:nvPr>
            <p:ph type="sldNum" sz="quarter" idx="12"/>
          </p:nvPr>
        </p:nvSpPr>
        <p:spPr/>
        <p:txBody>
          <a:bodyPr/>
          <a:lstStyle/>
          <a:p>
            <a:fld id="{797DB88E-7541-48DA-852A-BADB683A9DBC}" type="slidenum">
              <a:rPr lang="en-GB" smtClean="0"/>
              <a:t>‹#›</a:t>
            </a:fld>
            <a:endParaRPr lang="en-GB"/>
          </a:p>
        </p:txBody>
      </p:sp>
    </p:spTree>
    <p:extLst>
      <p:ext uri="{BB962C8B-B14F-4D97-AF65-F5344CB8AC3E}">
        <p14:creationId xmlns:p14="http://schemas.microsoft.com/office/powerpoint/2010/main" val="4239151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88CE8-FF73-49FA-B21D-CF7CEF066C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B2AD2C-55B7-4902-AE0A-80CCC1493E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07E2C7-7FDB-4E8E-B1DF-54E7B29452FE}"/>
              </a:ext>
            </a:extLst>
          </p:cNvPr>
          <p:cNvSpPr>
            <a:spLocks noGrp="1"/>
          </p:cNvSpPr>
          <p:nvPr>
            <p:ph type="dt" sz="half" idx="10"/>
          </p:nvPr>
        </p:nvSpPr>
        <p:spPr/>
        <p:txBody>
          <a:bodyPr/>
          <a:lstStyle/>
          <a:p>
            <a:fld id="{2C10AB1A-FDC5-4051-A9CB-7955A91F88DF}" type="datetimeFigureOut">
              <a:rPr lang="en-GB" smtClean="0"/>
              <a:t>08/03/2022</a:t>
            </a:fld>
            <a:endParaRPr lang="en-GB"/>
          </a:p>
        </p:txBody>
      </p:sp>
      <p:sp>
        <p:nvSpPr>
          <p:cNvPr id="5" name="Footer Placeholder 4">
            <a:extLst>
              <a:ext uri="{FF2B5EF4-FFF2-40B4-BE49-F238E27FC236}">
                <a16:creationId xmlns:a16="http://schemas.microsoft.com/office/drawing/2014/main" id="{0EEE2F58-811B-4CA1-B8A6-F935DD635F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BAEFFE-8B94-4D0C-A725-8EFCF869DCDA}"/>
              </a:ext>
            </a:extLst>
          </p:cNvPr>
          <p:cNvSpPr>
            <a:spLocks noGrp="1"/>
          </p:cNvSpPr>
          <p:nvPr>
            <p:ph type="sldNum" sz="quarter" idx="12"/>
          </p:nvPr>
        </p:nvSpPr>
        <p:spPr/>
        <p:txBody>
          <a:bodyPr/>
          <a:lstStyle/>
          <a:p>
            <a:fld id="{797DB88E-7541-48DA-852A-BADB683A9DBC}" type="slidenum">
              <a:rPr lang="en-GB" smtClean="0"/>
              <a:t>‹#›</a:t>
            </a:fld>
            <a:endParaRPr lang="en-GB"/>
          </a:p>
        </p:txBody>
      </p:sp>
    </p:spTree>
    <p:extLst>
      <p:ext uri="{BB962C8B-B14F-4D97-AF65-F5344CB8AC3E}">
        <p14:creationId xmlns:p14="http://schemas.microsoft.com/office/powerpoint/2010/main" val="1221817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1B7B3-9AA7-4699-8328-68D31BA636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AF0BCB-7BEC-49B8-B3DD-8AFBD57F9F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B98B5F3-E74A-45F5-8D39-9514F01106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9BDC48D-AE43-4F0F-B3DE-32E85DED3369}"/>
              </a:ext>
            </a:extLst>
          </p:cNvPr>
          <p:cNvSpPr>
            <a:spLocks noGrp="1"/>
          </p:cNvSpPr>
          <p:nvPr>
            <p:ph type="dt" sz="half" idx="10"/>
          </p:nvPr>
        </p:nvSpPr>
        <p:spPr/>
        <p:txBody>
          <a:bodyPr/>
          <a:lstStyle/>
          <a:p>
            <a:fld id="{2C10AB1A-FDC5-4051-A9CB-7955A91F88DF}" type="datetimeFigureOut">
              <a:rPr lang="en-GB" smtClean="0"/>
              <a:t>08/03/2022</a:t>
            </a:fld>
            <a:endParaRPr lang="en-GB"/>
          </a:p>
        </p:txBody>
      </p:sp>
      <p:sp>
        <p:nvSpPr>
          <p:cNvPr id="6" name="Footer Placeholder 5">
            <a:extLst>
              <a:ext uri="{FF2B5EF4-FFF2-40B4-BE49-F238E27FC236}">
                <a16:creationId xmlns:a16="http://schemas.microsoft.com/office/drawing/2014/main" id="{27FBCDED-986D-4E81-A9A1-277B26AF2A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132190-9658-4752-8DF4-3B1393931A35}"/>
              </a:ext>
            </a:extLst>
          </p:cNvPr>
          <p:cNvSpPr>
            <a:spLocks noGrp="1"/>
          </p:cNvSpPr>
          <p:nvPr>
            <p:ph type="sldNum" sz="quarter" idx="12"/>
          </p:nvPr>
        </p:nvSpPr>
        <p:spPr/>
        <p:txBody>
          <a:bodyPr/>
          <a:lstStyle/>
          <a:p>
            <a:fld id="{797DB88E-7541-48DA-852A-BADB683A9DBC}" type="slidenum">
              <a:rPr lang="en-GB" smtClean="0"/>
              <a:t>‹#›</a:t>
            </a:fld>
            <a:endParaRPr lang="en-GB"/>
          </a:p>
        </p:txBody>
      </p:sp>
    </p:spTree>
    <p:extLst>
      <p:ext uri="{BB962C8B-B14F-4D97-AF65-F5344CB8AC3E}">
        <p14:creationId xmlns:p14="http://schemas.microsoft.com/office/powerpoint/2010/main" val="1165546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89224-92F7-4AA2-B5E1-0184DE79BF0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92B41D9-5C03-4666-BBBF-A00F5EC892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2346D9-16F9-4A25-B613-8DC435D025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38CB70-2A48-426B-8AEF-14DEAA1CFF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CC4588-B955-4CDA-8712-A6E8DDD9B3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A349E54-5FD9-42FD-A073-145A7D90CE18}"/>
              </a:ext>
            </a:extLst>
          </p:cNvPr>
          <p:cNvSpPr>
            <a:spLocks noGrp="1"/>
          </p:cNvSpPr>
          <p:nvPr>
            <p:ph type="dt" sz="half" idx="10"/>
          </p:nvPr>
        </p:nvSpPr>
        <p:spPr/>
        <p:txBody>
          <a:bodyPr/>
          <a:lstStyle/>
          <a:p>
            <a:fld id="{2C10AB1A-FDC5-4051-A9CB-7955A91F88DF}" type="datetimeFigureOut">
              <a:rPr lang="en-GB" smtClean="0"/>
              <a:t>08/03/2022</a:t>
            </a:fld>
            <a:endParaRPr lang="en-GB"/>
          </a:p>
        </p:txBody>
      </p:sp>
      <p:sp>
        <p:nvSpPr>
          <p:cNvPr id="8" name="Footer Placeholder 7">
            <a:extLst>
              <a:ext uri="{FF2B5EF4-FFF2-40B4-BE49-F238E27FC236}">
                <a16:creationId xmlns:a16="http://schemas.microsoft.com/office/drawing/2014/main" id="{1CAB408E-D04B-4AB2-A39D-D605028BDCB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0CE341B-207F-4E9D-88EA-C63BD2274308}"/>
              </a:ext>
            </a:extLst>
          </p:cNvPr>
          <p:cNvSpPr>
            <a:spLocks noGrp="1"/>
          </p:cNvSpPr>
          <p:nvPr>
            <p:ph type="sldNum" sz="quarter" idx="12"/>
          </p:nvPr>
        </p:nvSpPr>
        <p:spPr/>
        <p:txBody>
          <a:bodyPr/>
          <a:lstStyle/>
          <a:p>
            <a:fld id="{797DB88E-7541-48DA-852A-BADB683A9DBC}" type="slidenum">
              <a:rPr lang="en-GB" smtClean="0"/>
              <a:t>‹#›</a:t>
            </a:fld>
            <a:endParaRPr lang="en-GB"/>
          </a:p>
        </p:txBody>
      </p:sp>
    </p:spTree>
    <p:extLst>
      <p:ext uri="{BB962C8B-B14F-4D97-AF65-F5344CB8AC3E}">
        <p14:creationId xmlns:p14="http://schemas.microsoft.com/office/powerpoint/2010/main" val="3116471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21F51-28D8-46CC-AE9F-969AC553C06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0F7A50C-5B4F-40E3-AD78-B9EA9AF95ADB}"/>
              </a:ext>
            </a:extLst>
          </p:cNvPr>
          <p:cNvSpPr>
            <a:spLocks noGrp="1"/>
          </p:cNvSpPr>
          <p:nvPr>
            <p:ph type="dt" sz="half" idx="10"/>
          </p:nvPr>
        </p:nvSpPr>
        <p:spPr/>
        <p:txBody>
          <a:bodyPr/>
          <a:lstStyle/>
          <a:p>
            <a:fld id="{2C10AB1A-FDC5-4051-A9CB-7955A91F88DF}" type="datetimeFigureOut">
              <a:rPr lang="en-GB" smtClean="0"/>
              <a:t>08/03/2022</a:t>
            </a:fld>
            <a:endParaRPr lang="en-GB"/>
          </a:p>
        </p:txBody>
      </p:sp>
      <p:sp>
        <p:nvSpPr>
          <p:cNvPr id="4" name="Footer Placeholder 3">
            <a:extLst>
              <a:ext uri="{FF2B5EF4-FFF2-40B4-BE49-F238E27FC236}">
                <a16:creationId xmlns:a16="http://schemas.microsoft.com/office/drawing/2014/main" id="{62C5B6F5-C419-4655-8033-B303BCB5ADA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91FA4CC-3301-4E7F-976F-EC04EFF5C1BC}"/>
              </a:ext>
            </a:extLst>
          </p:cNvPr>
          <p:cNvSpPr>
            <a:spLocks noGrp="1"/>
          </p:cNvSpPr>
          <p:nvPr>
            <p:ph type="sldNum" sz="quarter" idx="12"/>
          </p:nvPr>
        </p:nvSpPr>
        <p:spPr/>
        <p:txBody>
          <a:bodyPr/>
          <a:lstStyle/>
          <a:p>
            <a:fld id="{797DB88E-7541-48DA-852A-BADB683A9DBC}" type="slidenum">
              <a:rPr lang="en-GB" smtClean="0"/>
              <a:t>‹#›</a:t>
            </a:fld>
            <a:endParaRPr lang="en-GB"/>
          </a:p>
        </p:txBody>
      </p:sp>
    </p:spTree>
    <p:extLst>
      <p:ext uri="{BB962C8B-B14F-4D97-AF65-F5344CB8AC3E}">
        <p14:creationId xmlns:p14="http://schemas.microsoft.com/office/powerpoint/2010/main" val="1479054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C0A418-9614-4366-BEF9-DACE92A44E51}"/>
              </a:ext>
            </a:extLst>
          </p:cNvPr>
          <p:cNvSpPr>
            <a:spLocks noGrp="1"/>
          </p:cNvSpPr>
          <p:nvPr>
            <p:ph type="dt" sz="half" idx="10"/>
          </p:nvPr>
        </p:nvSpPr>
        <p:spPr/>
        <p:txBody>
          <a:bodyPr/>
          <a:lstStyle/>
          <a:p>
            <a:fld id="{2C10AB1A-FDC5-4051-A9CB-7955A91F88DF}" type="datetimeFigureOut">
              <a:rPr lang="en-GB" smtClean="0"/>
              <a:t>08/03/2022</a:t>
            </a:fld>
            <a:endParaRPr lang="en-GB"/>
          </a:p>
        </p:txBody>
      </p:sp>
      <p:sp>
        <p:nvSpPr>
          <p:cNvPr id="3" name="Footer Placeholder 2">
            <a:extLst>
              <a:ext uri="{FF2B5EF4-FFF2-40B4-BE49-F238E27FC236}">
                <a16:creationId xmlns:a16="http://schemas.microsoft.com/office/drawing/2014/main" id="{AAA42A19-3583-4BA8-99FB-3CAA046758D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02E68E1-A241-4F7E-92D5-58841FD024EE}"/>
              </a:ext>
            </a:extLst>
          </p:cNvPr>
          <p:cNvSpPr>
            <a:spLocks noGrp="1"/>
          </p:cNvSpPr>
          <p:nvPr>
            <p:ph type="sldNum" sz="quarter" idx="12"/>
          </p:nvPr>
        </p:nvSpPr>
        <p:spPr/>
        <p:txBody>
          <a:bodyPr/>
          <a:lstStyle/>
          <a:p>
            <a:fld id="{797DB88E-7541-48DA-852A-BADB683A9DBC}" type="slidenum">
              <a:rPr lang="en-GB" smtClean="0"/>
              <a:t>‹#›</a:t>
            </a:fld>
            <a:endParaRPr lang="en-GB"/>
          </a:p>
        </p:txBody>
      </p:sp>
    </p:spTree>
    <p:extLst>
      <p:ext uri="{BB962C8B-B14F-4D97-AF65-F5344CB8AC3E}">
        <p14:creationId xmlns:p14="http://schemas.microsoft.com/office/powerpoint/2010/main" val="971745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BC05E-D529-472E-BA23-AC8B70BFEA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EEA34DA-E34C-474B-AD51-CDA5E168FA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ED529ED-F2F4-46DB-A5C5-3D5CE49AA6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4EF035-DFC0-479F-9116-E15604063BD0}"/>
              </a:ext>
            </a:extLst>
          </p:cNvPr>
          <p:cNvSpPr>
            <a:spLocks noGrp="1"/>
          </p:cNvSpPr>
          <p:nvPr>
            <p:ph type="dt" sz="half" idx="10"/>
          </p:nvPr>
        </p:nvSpPr>
        <p:spPr/>
        <p:txBody>
          <a:bodyPr/>
          <a:lstStyle/>
          <a:p>
            <a:fld id="{2C10AB1A-FDC5-4051-A9CB-7955A91F88DF}" type="datetimeFigureOut">
              <a:rPr lang="en-GB" smtClean="0"/>
              <a:t>08/03/2022</a:t>
            </a:fld>
            <a:endParaRPr lang="en-GB"/>
          </a:p>
        </p:txBody>
      </p:sp>
      <p:sp>
        <p:nvSpPr>
          <p:cNvPr id="6" name="Footer Placeholder 5">
            <a:extLst>
              <a:ext uri="{FF2B5EF4-FFF2-40B4-BE49-F238E27FC236}">
                <a16:creationId xmlns:a16="http://schemas.microsoft.com/office/drawing/2014/main" id="{A83E571A-A82C-41FE-A24A-100DD817B4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FC9C7F-F5C4-4690-B3D4-9CF3BB95ED58}"/>
              </a:ext>
            </a:extLst>
          </p:cNvPr>
          <p:cNvSpPr>
            <a:spLocks noGrp="1"/>
          </p:cNvSpPr>
          <p:nvPr>
            <p:ph type="sldNum" sz="quarter" idx="12"/>
          </p:nvPr>
        </p:nvSpPr>
        <p:spPr/>
        <p:txBody>
          <a:bodyPr/>
          <a:lstStyle/>
          <a:p>
            <a:fld id="{797DB88E-7541-48DA-852A-BADB683A9DBC}" type="slidenum">
              <a:rPr lang="en-GB" smtClean="0"/>
              <a:t>‹#›</a:t>
            </a:fld>
            <a:endParaRPr lang="en-GB"/>
          </a:p>
        </p:txBody>
      </p:sp>
    </p:spTree>
    <p:extLst>
      <p:ext uri="{BB962C8B-B14F-4D97-AF65-F5344CB8AC3E}">
        <p14:creationId xmlns:p14="http://schemas.microsoft.com/office/powerpoint/2010/main" val="1872199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D6B7C-D832-446E-AECA-CC1C2C5589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20E661D-10D6-4783-BD67-69299BA935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3D1F2F1-B952-47A2-A6F7-3094EEDA30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67FD82-EDAD-4D4D-961D-39DB29658009}"/>
              </a:ext>
            </a:extLst>
          </p:cNvPr>
          <p:cNvSpPr>
            <a:spLocks noGrp="1"/>
          </p:cNvSpPr>
          <p:nvPr>
            <p:ph type="dt" sz="half" idx="10"/>
          </p:nvPr>
        </p:nvSpPr>
        <p:spPr/>
        <p:txBody>
          <a:bodyPr/>
          <a:lstStyle/>
          <a:p>
            <a:fld id="{2C10AB1A-FDC5-4051-A9CB-7955A91F88DF}" type="datetimeFigureOut">
              <a:rPr lang="en-GB" smtClean="0"/>
              <a:t>08/03/2022</a:t>
            </a:fld>
            <a:endParaRPr lang="en-GB"/>
          </a:p>
        </p:txBody>
      </p:sp>
      <p:sp>
        <p:nvSpPr>
          <p:cNvPr id="6" name="Footer Placeholder 5">
            <a:extLst>
              <a:ext uri="{FF2B5EF4-FFF2-40B4-BE49-F238E27FC236}">
                <a16:creationId xmlns:a16="http://schemas.microsoft.com/office/drawing/2014/main" id="{517F7589-7809-40AC-9CFB-D1D359D406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577BBC-3F2A-459C-8950-8300CD9B8CCF}"/>
              </a:ext>
            </a:extLst>
          </p:cNvPr>
          <p:cNvSpPr>
            <a:spLocks noGrp="1"/>
          </p:cNvSpPr>
          <p:nvPr>
            <p:ph type="sldNum" sz="quarter" idx="12"/>
          </p:nvPr>
        </p:nvSpPr>
        <p:spPr/>
        <p:txBody>
          <a:bodyPr/>
          <a:lstStyle/>
          <a:p>
            <a:fld id="{797DB88E-7541-48DA-852A-BADB683A9DBC}" type="slidenum">
              <a:rPr lang="en-GB" smtClean="0"/>
              <a:t>‹#›</a:t>
            </a:fld>
            <a:endParaRPr lang="en-GB"/>
          </a:p>
        </p:txBody>
      </p:sp>
    </p:spTree>
    <p:extLst>
      <p:ext uri="{BB962C8B-B14F-4D97-AF65-F5344CB8AC3E}">
        <p14:creationId xmlns:p14="http://schemas.microsoft.com/office/powerpoint/2010/main" val="1636078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639E08-8D05-4F9E-8406-C3B76DED50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E524F36-3A10-4EEE-B0F9-83405C3E41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17A59B-6034-4383-A197-61F827EB94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10AB1A-FDC5-4051-A9CB-7955A91F88DF}" type="datetimeFigureOut">
              <a:rPr lang="en-GB" smtClean="0"/>
              <a:t>08/03/2022</a:t>
            </a:fld>
            <a:endParaRPr lang="en-GB"/>
          </a:p>
        </p:txBody>
      </p:sp>
      <p:sp>
        <p:nvSpPr>
          <p:cNvPr id="5" name="Footer Placeholder 4">
            <a:extLst>
              <a:ext uri="{FF2B5EF4-FFF2-40B4-BE49-F238E27FC236}">
                <a16:creationId xmlns:a16="http://schemas.microsoft.com/office/drawing/2014/main" id="{8D69796A-A3E1-4046-A006-3A14832D3D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5C35EA1-72F4-4E29-B82F-17D67084D3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7DB88E-7541-48DA-852A-BADB683A9DBC}" type="slidenum">
              <a:rPr lang="en-GB" smtClean="0"/>
              <a:t>‹#›</a:t>
            </a:fld>
            <a:endParaRPr lang="en-GB"/>
          </a:p>
        </p:txBody>
      </p:sp>
    </p:spTree>
    <p:extLst>
      <p:ext uri="{BB962C8B-B14F-4D97-AF65-F5344CB8AC3E}">
        <p14:creationId xmlns:p14="http://schemas.microsoft.com/office/powerpoint/2010/main" val="704775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0A2B7F3-65A0-4CC5-8310-3252C59E02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C40221-8017-45F3-9356-1A6B3B4B60C4}"/>
              </a:ext>
            </a:extLst>
          </p:cNvPr>
          <p:cNvSpPr>
            <a:spLocks noGrp="1"/>
          </p:cNvSpPr>
          <p:nvPr>
            <p:ph type="ctrTitle"/>
          </p:nvPr>
        </p:nvSpPr>
        <p:spPr>
          <a:xfrm>
            <a:off x="0" y="4890357"/>
            <a:ext cx="12192000" cy="1132696"/>
          </a:xfr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anchor="ctr">
            <a:normAutofit/>
          </a:bodyPr>
          <a:lstStyle/>
          <a:p>
            <a:r>
              <a:rPr lang="en-US" sz="5400" b="1" dirty="0">
                <a:effectLst>
                  <a:outerShdw blurRad="38100" dist="38100" dir="2700000" algn="tl">
                    <a:srgbClr val="000000">
                      <a:alpha val="43137"/>
                    </a:srgbClr>
                  </a:outerShdw>
                </a:effectLst>
              </a:rPr>
              <a:t>3 Best Practices For Resilient families</a:t>
            </a:r>
            <a:endParaRPr lang="en-GB" sz="5400" b="1" dirty="0">
              <a:effectLst>
                <a:outerShdw blurRad="38100" dist="38100" dir="2700000" algn="tl">
                  <a:srgbClr val="000000">
                    <a:alpha val="43137"/>
                  </a:srgbClr>
                </a:outerShdw>
              </a:effectLst>
            </a:endParaRPr>
          </a:p>
        </p:txBody>
      </p:sp>
      <p:pic>
        <p:nvPicPr>
          <p:cNvPr id="2050" name="Picture 2" descr="resilience">
            <a:extLst>
              <a:ext uri="{FF2B5EF4-FFF2-40B4-BE49-F238E27FC236}">
                <a16:creationId xmlns:a16="http://schemas.microsoft.com/office/drawing/2014/main" id="{4F767C27-ECDE-42F9-8B24-BD9D5E9BD7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293" r="-1" b="11931"/>
          <a:stretch/>
        </p:blipFill>
        <p:spPr bwMode="auto">
          <a:xfrm>
            <a:off x="1420261" y="304800"/>
            <a:ext cx="9392179" cy="3672406"/>
          </a:xfrm>
          <a:custGeom>
            <a:avLst/>
            <a:gdLst/>
            <a:ahLst/>
            <a:cxnLst/>
            <a:rect l="l" t="t" r="r" b="b"/>
            <a:pathLst>
              <a:path w="9392179" h="3672406">
                <a:moveTo>
                  <a:pt x="8328426" y="0"/>
                </a:moveTo>
                <a:cubicBezTo>
                  <a:pt x="8306669" y="212063"/>
                  <a:pt x="8209966" y="234386"/>
                  <a:pt x="8156780" y="365530"/>
                </a:cubicBezTo>
                <a:cubicBezTo>
                  <a:pt x="8193044" y="376692"/>
                  <a:pt x="8224472" y="390643"/>
                  <a:pt x="8255900" y="396224"/>
                </a:cubicBezTo>
                <a:cubicBezTo>
                  <a:pt x="8379195" y="424127"/>
                  <a:pt x="8497654" y="496675"/>
                  <a:pt x="8608861" y="619448"/>
                </a:cubicBezTo>
                <a:cubicBezTo>
                  <a:pt x="8693475" y="711528"/>
                  <a:pt x="8785341" y="750593"/>
                  <a:pt x="8877208" y="756173"/>
                </a:cubicBezTo>
                <a:cubicBezTo>
                  <a:pt x="8923141" y="758964"/>
                  <a:pt x="8971492" y="761754"/>
                  <a:pt x="9012590" y="795238"/>
                </a:cubicBezTo>
                <a:cubicBezTo>
                  <a:pt x="9053688" y="828721"/>
                  <a:pt x="9133466" y="814770"/>
                  <a:pt x="9106875" y="996140"/>
                </a:cubicBezTo>
                <a:cubicBezTo>
                  <a:pt x="9210828" y="1068688"/>
                  <a:pt x="9167313" y="1283542"/>
                  <a:pt x="9215663" y="1417476"/>
                </a:cubicBezTo>
                <a:cubicBezTo>
                  <a:pt x="9268849" y="1565363"/>
                  <a:pt x="9300277" y="1746734"/>
                  <a:pt x="9370386" y="1872297"/>
                </a:cubicBezTo>
                <a:cubicBezTo>
                  <a:pt x="9396979" y="1916942"/>
                  <a:pt x="9396979" y="1967168"/>
                  <a:pt x="9382473" y="2014603"/>
                </a:cubicBezTo>
                <a:cubicBezTo>
                  <a:pt x="9355881" y="2115054"/>
                  <a:pt x="9322035" y="2201554"/>
                  <a:pt x="9276102" y="2268521"/>
                </a:cubicBezTo>
                <a:cubicBezTo>
                  <a:pt x="9106875" y="2514068"/>
                  <a:pt x="8932811" y="2756825"/>
                  <a:pt x="8746660" y="2949356"/>
                </a:cubicBezTo>
                <a:cubicBezTo>
                  <a:pt x="8536335" y="3169790"/>
                  <a:pt x="8304251" y="3289774"/>
                  <a:pt x="8069749" y="3384644"/>
                </a:cubicBezTo>
                <a:cubicBezTo>
                  <a:pt x="7624922" y="3566014"/>
                  <a:pt x="7172842" y="3632982"/>
                  <a:pt x="6713509" y="3649724"/>
                </a:cubicBezTo>
                <a:cubicBezTo>
                  <a:pt x="6406482" y="3660885"/>
                  <a:pt x="6101872" y="3674836"/>
                  <a:pt x="5794844" y="3672046"/>
                </a:cubicBezTo>
                <a:cubicBezTo>
                  <a:pt x="5526498" y="3669256"/>
                  <a:pt x="5258151" y="3638562"/>
                  <a:pt x="4987387" y="3599498"/>
                </a:cubicBezTo>
                <a:cubicBezTo>
                  <a:pt x="4636843" y="3546482"/>
                  <a:pt x="3362799" y="3312096"/>
                  <a:pt x="2920390" y="3220016"/>
                </a:cubicBezTo>
                <a:cubicBezTo>
                  <a:pt x="2702811" y="3175371"/>
                  <a:pt x="1498875" y="2762406"/>
                  <a:pt x="1472282" y="2695438"/>
                </a:cubicBezTo>
                <a:cubicBezTo>
                  <a:pt x="1554478" y="2650793"/>
                  <a:pt x="1634257" y="2728922"/>
                  <a:pt x="1721289" y="2681487"/>
                </a:cubicBezTo>
                <a:cubicBezTo>
                  <a:pt x="1571401" y="2578245"/>
                  <a:pt x="1399756" y="2625681"/>
                  <a:pt x="1257121" y="2555923"/>
                </a:cubicBezTo>
                <a:cubicBezTo>
                  <a:pt x="1259538" y="2488955"/>
                  <a:pt x="1322394" y="2508488"/>
                  <a:pt x="1332064" y="2463843"/>
                </a:cubicBezTo>
                <a:cubicBezTo>
                  <a:pt x="1061300" y="2335488"/>
                  <a:pt x="759108" y="2341069"/>
                  <a:pt x="483508" y="2229457"/>
                </a:cubicBezTo>
                <a:cubicBezTo>
                  <a:pt x="734932" y="2184812"/>
                  <a:pt x="981521" y="2232247"/>
                  <a:pt x="1235363" y="2240618"/>
                </a:cubicBezTo>
                <a:cubicBezTo>
                  <a:pt x="1211188" y="2182021"/>
                  <a:pt x="1167672" y="2187602"/>
                  <a:pt x="1138662" y="2168069"/>
                </a:cubicBezTo>
                <a:cubicBezTo>
                  <a:pt x="1099981" y="2142957"/>
                  <a:pt x="1068553" y="2120635"/>
                  <a:pt x="1092728" y="2056458"/>
                </a:cubicBezTo>
                <a:cubicBezTo>
                  <a:pt x="1116903" y="1995071"/>
                  <a:pt x="1085475" y="1978329"/>
                  <a:pt x="1039542" y="1956007"/>
                </a:cubicBezTo>
                <a:cubicBezTo>
                  <a:pt x="923501" y="1894620"/>
                  <a:pt x="795371" y="1914152"/>
                  <a:pt x="674494" y="1894620"/>
                </a:cubicBezTo>
                <a:cubicBezTo>
                  <a:pt x="618891" y="1886249"/>
                  <a:pt x="529441" y="1900200"/>
                  <a:pt x="514936" y="1852765"/>
                </a:cubicBezTo>
                <a:cubicBezTo>
                  <a:pt x="464168" y="1699298"/>
                  <a:pt x="362631" y="1743943"/>
                  <a:pt x="268347" y="1735572"/>
                </a:cubicBezTo>
                <a:cubicBezTo>
                  <a:pt x="171646" y="1727201"/>
                  <a:pt x="152305" y="1657444"/>
                  <a:pt x="200656" y="1529089"/>
                </a:cubicBezTo>
                <a:cubicBezTo>
                  <a:pt x="149887" y="1467702"/>
                  <a:pt x="65273" y="1537459"/>
                  <a:pt x="0" y="1453750"/>
                </a:cubicBezTo>
                <a:cubicBezTo>
                  <a:pt x="502848" y="1411896"/>
                  <a:pt x="993609" y="1450960"/>
                  <a:pt x="1479534" y="1330977"/>
                </a:cubicBezTo>
                <a:cubicBezTo>
                  <a:pt x="1324812" y="1336557"/>
                  <a:pt x="1172507" y="1286332"/>
                  <a:pt x="1017784" y="1317025"/>
                </a:cubicBezTo>
                <a:cubicBezTo>
                  <a:pt x="993609" y="1322606"/>
                  <a:pt x="964599" y="1317025"/>
                  <a:pt x="940423" y="1311445"/>
                </a:cubicBezTo>
                <a:cubicBezTo>
                  <a:pt x="913830" y="1305864"/>
                  <a:pt x="889655" y="1294703"/>
                  <a:pt x="889655" y="1255638"/>
                </a:cubicBezTo>
                <a:cubicBezTo>
                  <a:pt x="889655" y="1227735"/>
                  <a:pt x="908995" y="1213784"/>
                  <a:pt x="928335" y="1202623"/>
                </a:cubicBezTo>
                <a:cubicBezTo>
                  <a:pt x="981521" y="1171929"/>
                  <a:pt x="1039542" y="1163558"/>
                  <a:pt x="1092728" y="1194252"/>
                </a:cubicBezTo>
                <a:cubicBezTo>
                  <a:pt x="1153167" y="1227735"/>
                  <a:pt x="1201518" y="1219364"/>
                  <a:pt x="1247451" y="1160768"/>
                </a:cubicBezTo>
                <a:cubicBezTo>
                  <a:pt x="1307889" y="1085430"/>
                  <a:pt x="1394920" y="1113333"/>
                  <a:pt x="1467447" y="1088220"/>
                </a:cubicBezTo>
                <a:cubicBezTo>
                  <a:pt x="1547226" y="1063107"/>
                  <a:pt x="1631840" y="1077059"/>
                  <a:pt x="1735794" y="1032414"/>
                </a:cubicBezTo>
                <a:cubicBezTo>
                  <a:pt x="1559313" y="982188"/>
                  <a:pt x="1397338" y="1057527"/>
                  <a:pt x="1218440" y="1007301"/>
                </a:cubicBezTo>
                <a:cubicBezTo>
                  <a:pt x="1290966" y="937543"/>
                  <a:pt x="1356240" y="957076"/>
                  <a:pt x="1416678" y="945914"/>
                </a:cubicBezTo>
                <a:cubicBezTo>
                  <a:pt x="1489204" y="931963"/>
                  <a:pt x="1561731" y="929172"/>
                  <a:pt x="1634257" y="915221"/>
                </a:cubicBezTo>
                <a:cubicBezTo>
                  <a:pt x="1701949" y="904060"/>
                  <a:pt x="1767223" y="884528"/>
                  <a:pt x="1834914" y="873366"/>
                </a:cubicBezTo>
                <a:cubicBezTo>
                  <a:pt x="1900187" y="862205"/>
                  <a:pt x="1967878" y="876157"/>
                  <a:pt x="2028317" y="814770"/>
                </a:cubicBezTo>
                <a:cubicBezTo>
                  <a:pt x="1863924" y="691996"/>
                  <a:pt x="1677773" y="750593"/>
                  <a:pt x="1484370" y="719899"/>
                </a:cubicBezTo>
                <a:cubicBezTo>
                  <a:pt x="1535138" y="661303"/>
                  <a:pt x="1588324" y="672464"/>
                  <a:pt x="1631840" y="655722"/>
                </a:cubicBezTo>
                <a:cubicBezTo>
                  <a:pt x="1651180" y="650142"/>
                  <a:pt x="1675355" y="650142"/>
                  <a:pt x="1682608" y="622239"/>
                </a:cubicBezTo>
                <a:cubicBezTo>
                  <a:pt x="1692278" y="585965"/>
                  <a:pt x="1670520" y="563642"/>
                  <a:pt x="1646344" y="552481"/>
                </a:cubicBezTo>
                <a:cubicBezTo>
                  <a:pt x="1537556" y="499465"/>
                  <a:pt x="1421514" y="471562"/>
                  <a:pt x="1305472" y="443659"/>
                </a:cubicBezTo>
                <a:cubicBezTo>
                  <a:pt x="1240198" y="429707"/>
                  <a:pt x="1170090" y="438078"/>
                  <a:pt x="1112068" y="393433"/>
                </a:cubicBezTo>
                <a:cubicBezTo>
                  <a:pt x="1324812" y="200902"/>
                  <a:pt x="1561731" y="237176"/>
                  <a:pt x="1801068" y="248337"/>
                </a:cubicBezTo>
                <a:cubicBezTo>
                  <a:pt x="2190293" y="265079"/>
                  <a:pt x="2579516" y="281821"/>
                  <a:pt x="2971158" y="253918"/>
                </a:cubicBezTo>
                <a:cubicBezTo>
                  <a:pt x="3287854" y="200902"/>
                  <a:pt x="3609388" y="195322"/>
                  <a:pt x="3930923" y="175789"/>
                </a:cubicBezTo>
                <a:cubicBezTo>
                  <a:pt x="4283882" y="150677"/>
                  <a:pt x="4641678" y="170209"/>
                  <a:pt x="4997057" y="172999"/>
                </a:cubicBezTo>
                <a:cubicBezTo>
                  <a:pt x="5253316" y="175789"/>
                  <a:pt x="5511992" y="200902"/>
                  <a:pt x="5768252" y="178580"/>
                </a:cubicBezTo>
                <a:cubicBezTo>
                  <a:pt x="6068027" y="153467"/>
                  <a:pt x="6372637" y="172999"/>
                  <a:pt x="6674829" y="164628"/>
                </a:cubicBezTo>
                <a:cubicBezTo>
                  <a:pt x="6810212" y="161838"/>
                  <a:pt x="6945593" y="139515"/>
                  <a:pt x="7080976" y="122774"/>
                </a:cubicBezTo>
                <a:cubicBezTo>
                  <a:pt x="7334817" y="89290"/>
                  <a:pt x="7591076" y="44645"/>
                  <a:pt x="7847336" y="58596"/>
                </a:cubicBezTo>
                <a:cubicBezTo>
                  <a:pt x="8006894" y="66967"/>
                  <a:pt x="8164034" y="66967"/>
                  <a:pt x="8328426"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96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32B09-CB0B-43E6-8747-EB97D0154905}"/>
              </a:ext>
            </a:extLst>
          </p:cNvPr>
          <p:cNvSpPr>
            <a:spLocks noGrp="1"/>
          </p:cNvSpPr>
          <p:nvPr>
            <p:ph type="title"/>
          </p:nvPr>
        </p:nvSpPr>
        <p:spPr>
          <a:xfrm>
            <a:off x="1143000" y="990599"/>
            <a:ext cx="9906000" cy="685800"/>
          </a:xfrm>
        </p:spPr>
        <p:txBody>
          <a:bodyPr anchor="t">
            <a:normAutofit/>
          </a:bodyPr>
          <a:lstStyle/>
          <a:p>
            <a:r>
              <a:rPr lang="en-US" sz="4000" b="1" dirty="0"/>
              <a:t>How to develop Resilience</a:t>
            </a:r>
            <a:endParaRPr lang="en-GB" sz="4000" b="1" dirty="0"/>
          </a:p>
        </p:txBody>
      </p:sp>
      <p:graphicFrame>
        <p:nvGraphicFramePr>
          <p:cNvPr id="5" name="Content Placeholder 2">
            <a:extLst>
              <a:ext uri="{FF2B5EF4-FFF2-40B4-BE49-F238E27FC236}">
                <a16:creationId xmlns:a16="http://schemas.microsoft.com/office/drawing/2014/main" id="{E6393D87-4A89-42BB-8AAC-01E2AA592C6A}"/>
              </a:ext>
            </a:extLst>
          </p:cNvPr>
          <p:cNvGraphicFramePr>
            <a:graphicFrameLocks noGrp="1"/>
          </p:cNvGraphicFramePr>
          <p:nvPr>
            <p:ph idx="1"/>
            <p:extLst>
              <p:ext uri="{D42A27DB-BD31-4B8C-83A1-F6EECF244321}">
                <p14:modId xmlns:p14="http://schemas.microsoft.com/office/powerpoint/2010/main" val="4082336416"/>
              </p:ext>
            </p:extLst>
          </p:nvPr>
        </p:nvGraphicFramePr>
        <p:xfrm>
          <a:off x="685800" y="2137228"/>
          <a:ext cx="113157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680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2308DAEE-2CE2-4043-B0B8-C4957E8DFB22}"/>
                                            </p:graphicEl>
                                          </p:spTgt>
                                        </p:tgtEl>
                                        <p:attrNameLst>
                                          <p:attrName>style.visibility</p:attrName>
                                        </p:attrNameLst>
                                      </p:cBhvr>
                                      <p:to>
                                        <p:strVal val="visible"/>
                                      </p:to>
                                    </p:set>
                                    <p:animEffect transition="in" filter="fade">
                                      <p:cBhvr>
                                        <p:cTn id="7" dur="500"/>
                                        <p:tgtEl>
                                          <p:spTgt spid="5">
                                            <p:graphicEl>
                                              <a:dgm id="{2308DAEE-2CE2-4043-B0B8-C4957E8DFB22}"/>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5B2DE881-8688-43BF-962D-1E7339B4D144}"/>
                                            </p:graphicEl>
                                          </p:spTgt>
                                        </p:tgtEl>
                                        <p:attrNameLst>
                                          <p:attrName>style.visibility</p:attrName>
                                        </p:attrNameLst>
                                      </p:cBhvr>
                                      <p:to>
                                        <p:strVal val="visible"/>
                                      </p:to>
                                    </p:set>
                                    <p:animEffect transition="in" filter="fade">
                                      <p:cBhvr>
                                        <p:cTn id="10" dur="500"/>
                                        <p:tgtEl>
                                          <p:spTgt spid="5">
                                            <p:graphicEl>
                                              <a:dgm id="{5B2DE881-8688-43BF-962D-1E7339B4D14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C0E93E0-D1A9-4D29-867E-619A18F9CCC0}"/>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3400" dirty="0">
                <a:solidFill>
                  <a:schemeClr val="bg1">
                    <a:lumMod val="95000"/>
                    <a:lumOff val="5000"/>
                  </a:schemeClr>
                </a:solidFill>
              </a:rPr>
              <a:t>F</a:t>
            </a:r>
            <a:r>
              <a:rPr lang="en-US" sz="3400" b="0" i="0" u="none" strike="noStrike" baseline="0" dirty="0">
                <a:solidFill>
                  <a:schemeClr val="bg1">
                    <a:lumMod val="95000"/>
                    <a:lumOff val="5000"/>
                  </a:schemeClr>
                </a:solidFill>
              </a:rPr>
              <a:t>or I have known him, that he </a:t>
            </a:r>
            <a:r>
              <a:rPr lang="en-US" sz="3400" b="0" i="0" u="none" strike="noStrike" baseline="0" dirty="0" err="1">
                <a:solidFill>
                  <a:schemeClr val="bg1">
                    <a:lumMod val="95000"/>
                    <a:lumOff val="5000"/>
                  </a:schemeClr>
                </a:solidFill>
              </a:rPr>
              <a:t>commandeth</a:t>
            </a:r>
            <a:r>
              <a:rPr lang="en-US" sz="3400" b="0" i="0" u="none" strike="noStrike" baseline="0" dirty="0">
                <a:solidFill>
                  <a:schemeClr val="bg1">
                    <a:lumMod val="95000"/>
                    <a:lumOff val="5000"/>
                  </a:schemeClr>
                </a:solidFill>
              </a:rPr>
              <a:t> his children, and his house after him (and they have kept the way of Jehovah), to do righteousness and judgment, that Jehovah may bring on Abraham that which He hath spoken concerning him.’</a:t>
            </a:r>
            <a:br>
              <a:rPr lang="en-US" sz="3400" b="0" i="0" u="none" strike="noStrike" baseline="0" dirty="0">
                <a:solidFill>
                  <a:schemeClr val="bg1">
                    <a:lumMod val="95000"/>
                    <a:lumOff val="5000"/>
                  </a:schemeClr>
                </a:solidFill>
              </a:rPr>
            </a:br>
            <a:r>
              <a:rPr lang="en-US" sz="3400" b="0" i="0" u="none" strike="noStrike" baseline="0" dirty="0">
                <a:solidFill>
                  <a:schemeClr val="bg1">
                    <a:lumMod val="95000"/>
                    <a:lumOff val="5000"/>
                  </a:schemeClr>
                </a:solidFill>
              </a:rPr>
              <a:t>Gen 18:19 GNB</a:t>
            </a:r>
            <a:endParaRPr lang="en-US" sz="3400" dirty="0">
              <a:solidFill>
                <a:schemeClr val="bg1">
                  <a:lumMod val="95000"/>
                  <a:lumOff val="5000"/>
                </a:schemeClr>
              </a:solidFill>
            </a:endParaRPr>
          </a:p>
        </p:txBody>
      </p:sp>
    </p:spTree>
    <p:extLst>
      <p:ext uri="{BB962C8B-B14F-4D97-AF65-F5344CB8AC3E}">
        <p14:creationId xmlns:p14="http://schemas.microsoft.com/office/powerpoint/2010/main" val="23394374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CCF7E7-AB07-49EC-B94A-BD7EA03C25A7}"/>
              </a:ext>
            </a:extLst>
          </p:cNvPr>
          <p:cNvSpPr>
            <a:spLocks noGrp="1"/>
          </p:cNvSpPr>
          <p:nvPr>
            <p:ph type="title"/>
          </p:nvPr>
        </p:nvSpPr>
        <p:spPr>
          <a:xfrm>
            <a:off x="1171074" y="1396686"/>
            <a:ext cx="3240506" cy="4064628"/>
          </a:xfrm>
        </p:spPr>
        <p:txBody>
          <a:bodyPr>
            <a:normAutofit/>
          </a:bodyPr>
          <a:lstStyle/>
          <a:p>
            <a:r>
              <a:rPr lang="en-US" dirty="0">
                <a:solidFill>
                  <a:srgbClr val="FFFFFF"/>
                </a:solidFill>
              </a:rPr>
              <a:t>Worship – shocking stats</a:t>
            </a:r>
            <a:endParaRPr lang="en-GB" dirty="0">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0AFBE39-BFB5-46A2-AA90-37FA979C5799}"/>
              </a:ext>
            </a:extLst>
          </p:cNvPr>
          <p:cNvSpPr>
            <a:spLocks noGrp="1"/>
          </p:cNvSpPr>
          <p:nvPr>
            <p:ph idx="1"/>
          </p:nvPr>
        </p:nvSpPr>
        <p:spPr>
          <a:xfrm>
            <a:off x="5370153" y="1526034"/>
            <a:ext cx="6556804" cy="3935280"/>
          </a:xfrm>
        </p:spPr>
        <p:txBody>
          <a:bodyPr>
            <a:normAutofit lnSpcReduction="10000"/>
          </a:bodyPr>
          <a:lstStyle/>
          <a:p>
            <a:r>
              <a:rPr lang="en-US" i="0" dirty="0">
                <a:effectLst/>
                <a:latin typeface="NotoSans"/>
              </a:rPr>
              <a:t>50 percent of first marriages end in divorce</a:t>
            </a:r>
          </a:p>
          <a:p>
            <a:r>
              <a:rPr lang="en-US" i="0" dirty="0">
                <a:effectLst/>
                <a:latin typeface="NotoSans"/>
              </a:rPr>
              <a:t>78 percent of second marriages end in divorce</a:t>
            </a:r>
          </a:p>
          <a:p>
            <a:r>
              <a:rPr lang="en-US" dirty="0">
                <a:latin typeface="NotoSans"/>
              </a:rPr>
              <a:t>A 1997 Gallup Poll done by the National Association of Marriage Enhancement (nameonline.net) showed the divorce rate among couples who pray together regularly is 1 out of 1,152. </a:t>
            </a:r>
            <a:r>
              <a:rPr lang="en-US" b="1" dirty="0">
                <a:solidFill>
                  <a:srgbClr val="FF0000"/>
                </a:solidFill>
                <a:latin typeface="NotoSans"/>
              </a:rPr>
              <a:t>That's way less then 1%.</a:t>
            </a:r>
          </a:p>
        </p:txBody>
      </p:sp>
    </p:spTree>
    <p:extLst>
      <p:ext uri="{BB962C8B-B14F-4D97-AF65-F5344CB8AC3E}">
        <p14:creationId xmlns:p14="http://schemas.microsoft.com/office/powerpoint/2010/main" val="400553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Welcome to the Blog for Every Family: Divorce Alert! Pray ...">
            <a:extLst>
              <a:ext uri="{FF2B5EF4-FFF2-40B4-BE49-F238E27FC236}">
                <a16:creationId xmlns:a16="http://schemas.microsoft.com/office/drawing/2014/main" id="{725759B6-478E-4C88-AEDE-6F30804B22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372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6E0775-5D63-46FE-9618-D7F7E5D0236C}"/>
              </a:ext>
            </a:extLst>
          </p:cNvPr>
          <p:cNvSpPr>
            <a:spLocks noGrp="1"/>
          </p:cNvSpPr>
          <p:nvPr>
            <p:ph type="title"/>
          </p:nvPr>
        </p:nvSpPr>
        <p:spPr>
          <a:xfrm>
            <a:off x="662609" y="5317240"/>
            <a:ext cx="11065565" cy="744836"/>
          </a:xfrm>
        </p:spPr>
        <p:txBody>
          <a:bodyPr vert="horz" lIns="91440" tIns="45720" rIns="91440" bIns="45720" rtlCol="0" anchor="ctr">
            <a:normAutofit/>
          </a:bodyPr>
          <a:lstStyle/>
          <a:p>
            <a:pPr algn="ctr"/>
            <a:r>
              <a:rPr lang="en-US" sz="3600" b="1" dirty="0">
                <a:solidFill>
                  <a:srgbClr val="FF0000"/>
                </a:solidFill>
              </a:rPr>
              <a:t>Problem</a:t>
            </a:r>
            <a:r>
              <a:rPr lang="en-US" sz="3600" dirty="0">
                <a:solidFill>
                  <a:schemeClr val="tx1">
                    <a:lumMod val="85000"/>
                    <a:lumOff val="15000"/>
                  </a:schemeClr>
                </a:solidFill>
              </a:rPr>
              <a:t>: Only 11% of families pray together</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913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090F7-E8A3-464F-A57B-37420F72F4DF}"/>
              </a:ext>
            </a:extLst>
          </p:cNvPr>
          <p:cNvSpPr>
            <a:spLocks noGrp="1"/>
          </p:cNvSpPr>
          <p:nvPr>
            <p:ph type="title"/>
          </p:nvPr>
        </p:nvSpPr>
        <p:spPr>
          <a:xfrm>
            <a:off x="1653363" y="365760"/>
            <a:ext cx="9367203" cy="1188720"/>
          </a:xfrm>
        </p:spPr>
        <p:txBody>
          <a:bodyPr>
            <a:normAutofit/>
          </a:bodyPr>
          <a:lstStyle/>
          <a:p>
            <a:r>
              <a:rPr lang="en-US" dirty="0"/>
              <a:t>How – AH </a:t>
            </a:r>
            <a:r>
              <a:rPr lang="en-US" dirty="0" err="1"/>
              <a:t>Chp</a:t>
            </a:r>
            <a:r>
              <a:rPr lang="en-US" dirty="0"/>
              <a:t> 9 EGW</a:t>
            </a:r>
            <a:endParaRPr lang="en-GB"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AD38FDE-F04A-46C2-A897-3E3FBFDEB55E}"/>
              </a:ext>
            </a:extLst>
          </p:cNvPr>
          <p:cNvSpPr>
            <a:spLocks noGrp="1"/>
          </p:cNvSpPr>
          <p:nvPr>
            <p:ph idx="1"/>
          </p:nvPr>
        </p:nvSpPr>
        <p:spPr>
          <a:xfrm>
            <a:off x="1086679" y="2266122"/>
            <a:ext cx="10508422" cy="3499678"/>
          </a:xfrm>
        </p:spPr>
        <p:txBody>
          <a:bodyPr anchor="t">
            <a:normAutofit/>
          </a:bodyPr>
          <a:lstStyle/>
          <a:p>
            <a:r>
              <a:rPr lang="en-US" sz="3200" b="1" dirty="0"/>
              <a:t>In every family there should be a fixed time for morning and evening worship.</a:t>
            </a:r>
          </a:p>
          <a:p>
            <a:r>
              <a:rPr lang="en-US" sz="3200" i="0" dirty="0">
                <a:effectLst/>
                <a:latin typeface="Roboto Condensed" panose="02000000000000000000" pitchFamily="2" charset="0"/>
              </a:rPr>
              <a:t>Fathers and mothers, make the hour of worship intensely interesting.</a:t>
            </a:r>
            <a:r>
              <a:rPr lang="en-US" sz="3200" dirty="0"/>
              <a:t> The service should be short</a:t>
            </a:r>
            <a:r>
              <a:rPr lang="en-US" sz="3200" b="1" dirty="0"/>
              <a:t>. </a:t>
            </a:r>
            <a:endParaRPr lang="en-US" sz="3200" b="1" i="0" dirty="0">
              <a:effectLst/>
              <a:latin typeface="Roboto Condensed" panose="02000000000000000000" pitchFamily="2" charset="0"/>
            </a:endParaRPr>
          </a:p>
          <a:p>
            <a:r>
              <a:rPr lang="en-US" sz="3200" b="1" i="0" dirty="0">
                <a:effectLst/>
                <a:latin typeface="Roboto Condensed" panose="02000000000000000000" pitchFamily="2" charset="0"/>
              </a:rPr>
              <a:t>From time to time let the service be varied.</a:t>
            </a:r>
            <a:endParaRPr lang="en-GB" sz="3200" b="1" dirty="0"/>
          </a:p>
        </p:txBody>
      </p:sp>
    </p:spTree>
    <p:extLst>
      <p:ext uri="{BB962C8B-B14F-4D97-AF65-F5344CB8AC3E}">
        <p14:creationId xmlns:p14="http://schemas.microsoft.com/office/powerpoint/2010/main" val="366281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Diagram 4">
            <a:extLst>
              <a:ext uri="{FF2B5EF4-FFF2-40B4-BE49-F238E27FC236}">
                <a16:creationId xmlns:a16="http://schemas.microsoft.com/office/drawing/2014/main" id="{B5C90FE4-9694-4C79-BC3D-836AC7FFF6DB}"/>
              </a:ext>
            </a:extLst>
          </p:cNvPr>
          <p:cNvGraphicFramePr/>
          <p:nvPr>
            <p:extLst>
              <p:ext uri="{D42A27DB-BD31-4B8C-83A1-F6EECF244321}">
                <p14:modId xmlns:p14="http://schemas.microsoft.com/office/powerpoint/2010/main" val="3952327466"/>
              </p:ext>
            </p:extLst>
          </p:nvPr>
        </p:nvGraphicFramePr>
        <p:xfrm>
          <a:off x="704850" y="158750"/>
          <a:ext cx="10782300" cy="6540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9317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AD1E7E-9478-4AD1-BA44-E0C992F242ED}"/>
              </a:ext>
            </a:extLst>
          </p:cNvPr>
          <p:cNvSpPr>
            <a:spLocks noGrp="1"/>
          </p:cNvSpPr>
          <p:nvPr>
            <p:ph type="title"/>
          </p:nvPr>
        </p:nvSpPr>
        <p:spPr>
          <a:xfrm>
            <a:off x="5297762" y="640080"/>
            <a:ext cx="6251110" cy="3566160"/>
          </a:xfrm>
        </p:spPr>
        <p:txBody>
          <a:bodyPr vert="horz" lIns="91440" tIns="45720" rIns="91440" bIns="45720" rtlCol="0" anchor="b">
            <a:normAutofit/>
          </a:bodyPr>
          <a:lstStyle/>
          <a:p>
            <a:r>
              <a:rPr lang="en-US" sz="5400" b="1" dirty="0"/>
              <a:t>Give everyone something to do in worship</a:t>
            </a:r>
          </a:p>
        </p:txBody>
      </p:sp>
      <p:pic>
        <p:nvPicPr>
          <p:cNvPr id="4" name="Picture 3">
            <a:extLst>
              <a:ext uri="{FF2B5EF4-FFF2-40B4-BE49-F238E27FC236}">
                <a16:creationId xmlns:a16="http://schemas.microsoft.com/office/drawing/2014/main" id="{2B5367F0-3486-471B-A006-4E3E1D32F7D3}"/>
              </a:ext>
            </a:extLst>
          </p:cNvPr>
          <p:cNvPicPr>
            <a:picLocks noChangeAspect="1"/>
          </p:cNvPicPr>
          <p:nvPr/>
        </p:nvPicPr>
        <p:blipFill rotWithShape="1">
          <a:blip r:embed="rId2"/>
          <a:srcRect l="13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8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210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FB9AE3-C3B6-45A6-B99E-5AD150E58F27}"/>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3000" kern="1200" dirty="0">
                <a:solidFill>
                  <a:srgbClr val="FFFFFF"/>
                </a:solidFill>
                <a:latin typeface="+mj-lt"/>
                <a:ea typeface="+mj-ea"/>
                <a:cs typeface="+mj-cs"/>
              </a:rPr>
              <a:t>If you were actually living at the time of the story what would you taste, smell, feel and hear? How could you bring these sensory experiences into your worship time?</a:t>
            </a:r>
            <a:br>
              <a:rPr lang="en-US" sz="3000" kern="1200" dirty="0">
                <a:solidFill>
                  <a:srgbClr val="FFFFFF"/>
                </a:solidFill>
                <a:latin typeface="+mj-lt"/>
                <a:ea typeface="+mj-ea"/>
                <a:cs typeface="+mj-cs"/>
              </a:rPr>
            </a:br>
            <a:r>
              <a:rPr lang="en-US" sz="2800" kern="1200" dirty="0">
                <a:solidFill>
                  <a:srgbClr val="FFFFFF"/>
                </a:solidFill>
                <a:latin typeface="+mj-lt"/>
                <a:ea typeface="+mj-ea"/>
                <a:cs typeface="+mj-cs"/>
              </a:rPr>
              <a:t>Karen </a:t>
            </a:r>
            <a:r>
              <a:rPr lang="en-US" sz="2800" kern="1200" dirty="0" err="1">
                <a:solidFill>
                  <a:srgbClr val="FFFFFF"/>
                </a:solidFill>
                <a:latin typeface="+mj-lt"/>
                <a:ea typeface="+mj-ea"/>
                <a:cs typeface="+mj-cs"/>
              </a:rPr>
              <a:t>Holdford</a:t>
            </a:r>
            <a:endParaRPr lang="en-US" sz="3000" kern="1200" dirty="0">
              <a:solidFill>
                <a:srgbClr val="FFFFFF"/>
              </a:solidFill>
              <a:latin typeface="+mj-lt"/>
              <a:ea typeface="+mj-ea"/>
              <a:cs typeface="+mj-cs"/>
            </a:endParaRPr>
          </a:p>
        </p:txBody>
      </p:sp>
      <p:pic>
        <p:nvPicPr>
          <p:cNvPr id="4" name="Picture 3">
            <a:extLst>
              <a:ext uri="{FF2B5EF4-FFF2-40B4-BE49-F238E27FC236}">
                <a16:creationId xmlns:a16="http://schemas.microsoft.com/office/drawing/2014/main" id="{D67F5A28-E27A-43DF-AFC6-919FF3419C1E}"/>
              </a:ext>
            </a:extLst>
          </p:cNvPr>
          <p:cNvPicPr>
            <a:picLocks noChangeAspect="1"/>
          </p:cNvPicPr>
          <p:nvPr/>
        </p:nvPicPr>
        <p:blipFill>
          <a:blip r:embed="rId2"/>
          <a:stretch>
            <a:fillRect/>
          </a:stretch>
        </p:blipFill>
        <p:spPr>
          <a:xfrm>
            <a:off x="5260354" y="492573"/>
            <a:ext cx="6340481" cy="5880796"/>
          </a:xfrm>
          <a:prstGeom prst="rect">
            <a:avLst/>
          </a:prstGeom>
        </p:spPr>
      </p:pic>
    </p:spTree>
    <p:extLst>
      <p:ext uri="{BB962C8B-B14F-4D97-AF65-F5344CB8AC3E}">
        <p14:creationId xmlns:p14="http://schemas.microsoft.com/office/powerpoint/2010/main" val="2698656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B9AE3-C3B6-45A6-B99E-5AD150E58F27}"/>
              </a:ext>
            </a:extLst>
          </p:cNvPr>
          <p:cNvSpPr>
            <a:spLocks noGrp="1"/>
          </p:cNvSpPr>
          <p:nvPr>
            <p:ph type="title"/>
          </p:nvPr>
        </p:nvSpPr>
        <p:spPr>
          <a:xfrm>
            <a:off x="838200" y="365125"/>
            <a:ext cx="10515600" cy="5311775"/>
          </a:xfrm>
        </p:spPr>
        <p:txBody>
          <a:bodyPr>
            <a:normAutofit/>
          </a:bodyPr>
          <a:lstStyle/>
          <a:p>
            <a:r>
              <a:rPr lang="en-US" dirty="0"/>
              <a:t>Take the time to talk to your children about your own faith and relationship with God, in ways that they can understand. </a:t>
            </a:r>
            <a:br>
              <a:rPr lang="en-US" dirty="0"/>
            </a:br>
            <a:r>
              <a:rPr lang="en-US" dirty="0"/>
              <a:t>Karen </a:t>
            </a:r>
            <a:r>
              <a:rPr lang="en-US" dirty="0" err="1"/>
              <a:t>Holdford</a:t>
            </a:r>
            <a:endParaRPr lang="en-GB" dirty="0"/>
          </a:p>
        </p:txBody>
      </p:sp>
    </p:spTree>
    <p:extLst>
      <p:ext uri="{BB962C8B-B14F-4D97-AF65-F5344CB8AC3E}">
        <p14:creationId xmlns:p14="http://schemas.microsoft.com/office/powerpoint/2010/main" val="253786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32B09-CB0B-43E6-8747-EB97D0154905}"/>
              </a:ext>
            </a:extLst>
          </p:cNvPr>
          <p:cNvSpPr>
            <a:spLocks noGrp="1"/>
          </p:cNvSpPr>
          <p:nvPr>
            <p:ph type="title"/>
          </p:nvPr>
        </p:nvSpPr>
        <p:spPr>
          <a:xfrm>
            <a:off x="1143000" y="990599"/>
            <a:ext cx="9906000" cy="685800"/>
          </a:xfrm>
        </p:spPr>
        <p:txBody>
          <a:bodyPr anchor="t">
            <a:normAutofit/>
          </a:bodyPr>
          <a:lstStyle/>
          <a:p>
            <a:r>
              <a:rPr lang="en-US" sz="4000" b="1" dirty="0"/>
              <a:t>How to develop Resilience</a:t>
            </a:r>
            <a:endParaRPr lang="en-GB" sz="4000" b="1" dirty="0"/>
          </a:p>
        </p:txBody>
      </p:sp>
      <p:graphicFrame>
        <p:nvGraphicFramePr>
          <p:cNvPr id="5" name="Content Placeholder 2">
            <a:extLst>
              <a:ext uri="{FF2B5EF4-FFF2-40B4-BE49-F238E27FC236}">
                <a16:creationId xmlns:a16="http://schemas.microsoft.com/office/drawing/2014/main" id="{E6393D87-4A89-42BB-8AAC-01E2AA592C6A}"/>
              </a:ext>
            </a:extLst>
          </p:cNvPr>
          <p:cNvGraphicFramePr>
            <a:graphicFrameLocks noGrp="1"/>
          </p:cNvGraphicFramePr>
          <p:nvPr>
            <p:ph idx="1"/>
            <p:extLst>
              <p:ext uri="{D42A27DB-BD31-4B8C-83A1-F6EECF244321}">
                <p14:modId xmlns:p14="http://schemas.microsoft.com/office/powerpoint/2010/main" val="2665167450"/>
              </p:ext>
            </p:extLst>
          </p:nvPr>
        </p:nvGraphicFramePr>
        <p:xfrm>
          <a:off x="685800" y="2137228"/>
          <a:ext cx="113157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860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2308DAEE-2CE2-4043-B0B8-C4957E8DFB22}"/>
                                            </p:graphicEl>
                                          </p:spTgt>
                                        </p:tgtEl>
                                        <p:attrNameLst>
                                          <p:attrName>style.visibility</p:attrName>
                                        </p:attrNameLst>
                                      </p:cBhvr>
                                      <p:to>
                                        <p:strVal val="visible"/>
                                      </p:to>
                                    </p:set>
                                    <p:animEffect transition="in" filter="fade">
                                      <p:cBhvr>
                                        <p:cTn id="7" dur="500"/>
                                        <p:tgtEl>
                                          <p:spTgt spid="5">
                                            <p:graphicEl>
                                              <a:dgm id="{2308DAEE-2CE2-4043-B0B8-C4957E8DFB22}"/>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5B2DE881-8688-43BF-962D-1E7339B4D144}"/>
                                            </p:graphicEl>
                                          </p:spTgt>
                                        </p:tgtEl>
                                        <p:attrNameLst>
                                          <p:attrName>style.visibility</p:attrName>
                                        </p:attrNameLst>
                                      </p:cBhvr>
                                      <p:to>
                                        <p:strVal val="visible"/>
                                      </p:to>
                                    </p:set>
                                    <p:animEffect transition="in" filter="fade">
                                      <p:cBhvr>
                                        <p:cTn id="10" dur="500"/>
                                        <p:tgtEl>
                                          <p:spTgt spid="5">
                                            <p:graphicEl>
                                              <a:dgm id="{5B2DE881-8688-43BF-962D-1E7339B4D14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05FFF-0565-4FA5-A19F-032DEF4F1D8A}"/>
              </a:ext>
            </a:extLst>
          </p:cNvPr>
          <p:cNvSpPr>
            <a:spLocks noGrp="1"/>
          </p:cNvSpPr>
          <p:nvPr>
            <p:ph type="title"/>
          </p:nvPr>
        </p:nvSpPr>
        <p:spPr/>
        <p:txBody>
          <a:bodyPr/>
          <a:lstStyle/>
          <a:p>
            <a:r>
              <a:rPr lang="en-US" b="1" dirty="0"/>
              <a:t>Review, repetition and Re-enforcement</a:t>
            </a:r>
            <a:endParaRPr lang="en-GB" b="1" dirty="0"/>
          </a:p>
        </p:txBody>
      </p:sp>
      <p:graphicFrame>
        <p:nvGraphicFramePr>
          <p:cNvPr id="4" name="Content Placeholder 3">
            <a:extLst>
              <a:ext uri="{FF2B5EF4-FFF2-40B4-BE49-F238E27FC236}">
                <a16:creationId xmlns:a16="http://schemas.microsoft.com/office/drawing/2014/main" id="{1C418641-8F91-4466-94C4-117A40C10DE9}"/>
              </a:ext>
            </a:extLst>
          </p:cNvPr>
          <p:cNvGraphicFramePr>
            <a:graphicFrameLocks noGrp="1"/>
          </p:cNvGraphicFramePr>
          <p:nvPr>
            <p:ph idx="1"/>
            <p:extLst>
              <p:ext uri="{D42A27DB-BD31-4B8C-83A1-F6EECF244321}">
                <p14:modId xmlns:p14="http://schemas.microsoft.com/office/powerpoint/2010/main" val="30950618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379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4604002A-38A0-498B-9530-A5D96D5A5AA6}"/>
                                            </p:graphicEl>
                                          </p:spTgt>
                                        </p:tgtEl>
                                        <p:attrNameLst>
                                          <p:attrName>style.visibility</p:attrName>
                                        </p:attrNameLst>
                                      </p:cBhvr>
                                      <p:to>
                                        <p:strVal val="visible"/>
                                      </p:to>
                                    </p:set>
                                    <p:anim calcmode="lin" valueType="num">
                                      <p:cBhvr additive="base">
                                        <p:cTn id="7" dur="500" fill="hold"/>
                                        <p:tgtEl>
                                          <p:spTgt spid="4">
                                            <p:graphicEl>
                                              <a:dgm id="{4604002A-38A0-498B-9530-A5D96D5A5AA6}"/>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4604002A-38A0-498B-9530-A5D96D5A5AA6}"/>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graphicEl>
                                              <a:dgm id="{DE9CFE63-8E6B-4B68-BEE9-E1B981F2649D}"/>
                                            </p:graphicEl>
                                          </p:spTgt>
                                        </p:tgtEl>
                                        <p:attrNameLst>
                                          <p:attrName>style.visibility</p:attrName>
                                        </p:attrNameLst>
                                      </p:cBhvr>
                                      <p:to>
                                        <p:strVal val="visible"/>
                                      </p:to>
                                    </p:set>
                                    <p:anim calcmode="lin" valueType="num">
                                      <p:cBhvr additive="base">
                                        <p:cTn id="11" dur="500" fill="hold"/>
                                        <p:tgtEl>
                                          <p:spTgt spid="4">
                                            <p:graphicEl>
                                              <a:dgm id="{DE9CFE63-8E6B-4B68-BEE9-E1B981F2649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dgm id="{DE9CFE63-8E6B-4B68-BEE9-E1B981F2649D}"/>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graphicEl>
                                              <a:dgm id="{8B7999E2-480C-4FA6-9602-D6E58C64B527}"/>
                                            </p:graphicEl>
                                          </p:spTgt>
                                        </p:tgtEl>
                                        <p:attrNameLst>
                                          <p:attrName>style.visibility</p:attrName>
                                        </p:attrNameLst>
                                      </p:cBhvr>
                                      <p:to>
                                        <p:strVal val="visible"/>
                                      </p:to>
                                    </p:set>
                                    <p:anim calcmode="lin" valueType="num">
                                      <p:cBhvr additive="base">
                                        <p:cTn id="17" dur="500" fill="hold"/>
                                        <p:tgtEl>
                                          <p:spTgt spid="4">
                                            <p:graphicEl>
                                              <a:dgm id="{8B7999E2-480C-4FA6-9602-D6E58C64B527}"/>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8B7999E2-480C-4FA6-9602-D6E58C64B527}"/>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graphicEl>
                                              <a:dgm id="{9A75F804-00E0-4794-A7AD-DC7E11A50A04}"/>
                                            </p:graphicEl>
                                          </p:spTgt>
                                        </p:tgtEl>
                                        <p:attrNameLst>
                                          <p:attrName>style.visibility</p:attrName>
                                        </p:attrNameLst>
                                      </p:cBhvr>
                                      <p:to>
                                        <p:strVal val="visible"/>
                                      </p:to>
                                    </p:set>
                                    <p:anim calcmode="lin" valueType="num">
                                      <p:cBhvr additive="base">
                                        <p:cTn id="23" dur="500" fill="hold"/>
                                        <p:tgtEl>
                                          <p:spTgt spid="4">
                                            <p:graphicEl>
                                              <a:dgm id="{9A75F804-00E0-4794-A7AD-DC7E11A50A04}"/>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graphicEl>
                                              <a:dgm id="{9A75F804-00E0-4794-A7AD-DC7E11A50A04}"/>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graphicEl>
                                              <a:dgm id="{94AB50D8-7F36-4D0E-8DCE-A1542661A17A}"/>
                                            </p:graphicEl>
                                          </p:spTgt>
                                        </p:tgtEl>
                                        <p:attrNameLst>
                                          <p:attrName>style.visibility</p:attrName>
                                        </p:attrNameLst>
                                      </p:cBhvr>
                                      <p:to>
                                        <p:strVal val="visible"/>
                                      </p:to>
                                    </p:set>
                                    <p:anim calcmode="lin" valueType="num">
                                      <p:cBhvr additive="base">
                                        <p:cTn id="27" dur="500" fill="hold"/>
                                        <p:tgtEl>
                                          <p:spTgt spid="4">
                                            <p:graphicEl>
                                              <a:dgm id="{94AB50D8-7F36-4D0E-8DCE-A1542661A17A}"/>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94AB50D8-7F36-4D0E-8DCE-A1542661A17A}"/>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graphicEl>
                                              <a:dgm id="{4BA28DBC-86B6-4868-99AD-DE151516226F}"/>
                                            </p:graphicEl>
                                          </p:spTgt>
                                        </p:tgtEl>
                                        <p:attrNameLst>
                                          <p:attrName>style.visibility</p:attrName>
                                        </p:attrNameLst>
                                      </p:cBhvr>
                                      <p:to>
                                        <p:strVal val="visible"/>
                                      </p:to>
                                    </p:set>
                                    <p:anim calcmode="lin" valueType="num">
                                      <p:cBhvr additive="base">
                                        <p:cTn id="33" dur="500" fill="hold"/>
                                        <p:tgtEl>
                                          <p:spTgt spid="4">
                                            <p:graphicEl>
                                              <a:dgm id="{4BA28DBC-86B6-4868-99AD-DE151516226F}"/>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graphicEl>
                                              <a:dgm id="{4BA28DBC-86B6-4868-99AD-DE151516226F}"/>
                                            </p:graphic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
                                            <p:graphicEl>
                                              <a:dgm id="{B8C2F17C-359A-484C-848F-F5B4ED517292}"/>
                                            </p:graphicEl>
                                          </p:spTgt>
                                        </p:tgtEl>
                                        <p:attrNameLst>
                                          <p:attrName>style.visibility</p:attrName>
                                        </p:attrNameLst>
                                      </p:cBhvr>
                                      <p:to>
                                        <p:strVal val="visible"/>
                                      </p:to>
                                    </p:set>
                                    <p:anim calcmode="lin" valueType="num">
                                      <p:cBhvr additive="base">
                                        <p:cTn id="39" dur="500" fill="hold"/>
                                        <p:tgtEl>
                                          <p:spTgt spid="4">
                                            <p:graphicEl>
                                              <a:dgm id="{B8C2F17C-359A-484C-848F-F5B4ED517292}"/>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graphicEl>
                                              <a:dgm id="{B8C2F17C-359A-484C-848F-F5B4ED517292}"/>
                                            </p:graphic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
                                            <p:graphicEl>
                                              <a:dgm id="{277CB9C4-74CC-4274-801B-B501A68C24BC}"/>
                                            </p:graphicEl>
                                          </p:spTgt>
                                        </p:tgtEl>
                                        <p:attrNameLst>
                                          <p:attrName>style.visibility</p:attrName>
                                        </p:attrNameLst>
                                      </p:cBhvr>
                                      <p:to>
                                        <p:strVal val="visible"/>
                                      </p:to>
                                    </p:set>
                                    <p:anim calcmode="lin" valueType="num">
                                      <p:cBhvr additive="base">
                                        <p:cTn id="43" dur="500" fill="hold"/>
                                        <p:tgtEl>
                                          <p:spTgt spid="4">
                                            <p:graphicEl>
                                              <a:dgm id="{277CB9C4-74CC-4274-801B-B501A68C24BC}"/>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dgm id="{277CB9C4-74CC-4274-801B-B501A68C24BC}"/>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graphicEl>
                                              <a:dgm id="{90F80281-428A-4D77-945D-F6092828768C}"/>
                                            </p:graphicEl>
                                          </p:spTgt>
                                        </p:tgtEl>
                                        <p:attrNameLst>
                                          <p:attrName>style.visibility</p:attrName>
                                        </p:attrNameLst>
                                      </p:cBhvr>
                                      <p:to>
                                        <p:strVal val="visible"/>
                                      </p:to>
                                    </p:set>
                                    <p:anim calcmode="lin" valueType="num">
                                      <p:cBhvr additive="base">
                                        <p:cTn id="49" dur="500" fill="hold"/>
                                        <p:tgtEl>
                                          <p:spTgt spid="4">
                                            <p:graphicEl>
                                              <a:dgm id="{90F80281-428A-4D77-945D-F6092828768C}"/>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graphicEl>
                                              <a:dgm id="{90F80281-428A-4D77-945D-F6092828768C}"/>
                                            </p:graphic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graphicEl>
                                              <a:dgm id="{01E9F8E7-A3C5-4AEB-A1C8-E5145C60086D}"/>
                                            </p:graphicEl>
                                          </p:spTgt>
                                        </p:tgtEl>
                                        <p:attrNameLst>
                                          <p:attrName>style.visibility</p:attrName>
                                        </p:attrNameLst>
                                      </p:cBhvr>
                                      <p:to>
                                        <p:strVal val="visible"/>
                                      </p:to>
                                    </p:set>
                                    <p:anim calcmode="lin" valueType="num">
                                      <p:cBhvr additive="base">
                                        <p:cTn id="55" dur="500" fill="hold"/>
                                        <p:tgtEl>
                                          <p:spTgt spid="4">
                                            <p:graphicEl>
                                              <a:dgm id="{01E9F8E7-A3C5-4AEB-A1C8-E5145C60086D}"/>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graphicEl>
                                              <a:dgm id="{01E9F8E7-A3C5-4AEB-A1C8-E5145C60086D}"/>
                                            </p:graphic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
                                            <p:graphicEl>
                                              <a:dgm id="{E2F0434C-05AD-4338-B96D-B303CDC12410}"/>
                                            </p:graphicEl>
                                          </p:spTgt>
                                        </p:tgtEl>
                                        <p:attrNameLst>
                                          <p:attrName>style.visibility</p:attrName>
                                        </p:attrNameLst>
                                      </p:cBhvr>
                                      <p:to>
                                        <p:strVal val="visible"/>
                                      </p:to>
                                    </p:set>
                                    <p:anim calcmode="lin" valueType="num">
                                      <p:cBhvr additive="base">
                                        <p:cTn id="59" dur="500" fill="hold"/>
                                        <p:tgtEl>
                                          <p:spTgt spid="4">
                                            <p:graphicEl>
                                              <a:dgm id="{E2F0434C-05AD-4338-B96D-B303CDC12410}"/>
                                            </p:graphic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graphicEl>
                                              <a:dgm id="{E2F0434C-05AD-4338-B96D-B303CDC12410}"/>
                                            </p:graphic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4">
                                            <p:graphicEl>
                                              <a:dgm id="{27DAEF48-2EC4-45EF-A2B2-4E928EF0CEF0}"/>
                                            </p:graphicEl>
                                          </p:spTgt>
                                        </p:tgtEl>
                                        <p:attrNameLst>
                                          <p:attrName>style.visibility</p:attrName>
                                        </p:attrNameLst>
                                      </p:cBhvr>
                                      <p:to>
                                        <p:strVal val="visible"/>
                                      </p:to>
                                    </p:set>
                                    <p:anim calcmode="lin" valueType="num">
                                      <p:cBhvr additive="base">
                                        <p:cTn id="65" dur="500" fill="hold"/>
                                        <p:tgtEl>
                                          <p:spTgt spid="4">
                                            <p:graphicEl>
                                              <a:dgm id="{27DAEF48-2EC4-45EF-A2B2-4E928EF0CEF0}"/>
                                            </p:graphic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graphicEl>
                                              <a:dgm id="{27DAEF48-2EC4-45EF-A2B2-4E928EF0CEF0}"/>
                                            </p:graphic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4">
                                            <p:graphicEl>
                                              <a:dgm id="{0F6002C7-DB08-46C6-A3CD-D2F730B93CDB}"/>
                                            </p:graphicEl>
                                          </p:spTgt>
                                        </p:tgtEl>
                                        <p:attrNameLst>
                                          <p:attrName>style.visibility</p:attrName>
                                        </p:attrNameLst>
                                      </p:cBhvr>
                                      <p:to>
                                        <p:strVal val="visible"/>
                                      </p:to>
                                    </p:set>
                                    <p:anim calcmode="lin" valueType="num">
                                      <p:cBhvr additive="base">
                                        <p:cTn id="71" dur="500" fill="hold"/>
                                        <p:tgtEl>
                                          <p:spTgt spid="4">
                                            <p:graphicEl>
                                              <a:dgm id="{0F6002C7-DB08-46C6-A3CD-D2F730B93CDB}"/>
                                            </p:graphicEl>
                                          </p:spTgt>
                                        </p:tgtEl>
                                        <p:attrNameLst>
                                          <p:attrName>ppt_x</p:attrName>
                                        </p:attrNameLst>
                                      </p:cBhvr>
                                      <p:tavLst>
                                        <p:tav tm="0">
                                          <p:val>
                                            <p:strVal val="#ppt_x"/>
                                          </p:val>
                                        </p:tav>
                                        <p:tav tm="100000">
                                          <p:val>
                                            <p:strVal val="#ppt_x"/>
                                          </p:val>
                                        </p:tav>
                                      </p:tavLst>
                                    </p:anim>
                                    <p:anim calcmode="lin" valueType="num">
                                      <p:cBhvr additive="base">
                                        <p:cTn id="72" dur="500" fill="hold"/>
                                        <p:tgtEl>
                                          <p:spTgt spid="4">
                                            <p:graphicEl>
                                              <a:dgm id="{0F6002C7-DB08-46C6-A3CD-D2F730B93CDB}"/>
                                            </p:graphicEl>
                                          </p:spTgt>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
                                            <p:graphicEl>
                                              <a:dgm id="{CD2A413D-F4DF-4420-9124-E03CD7831D15}"/>
                                            </p:graphicEl>
                                          </p:spTgt>
                                        </p:tgtEl>
                                        <p:attrNameLst>
                                          <p:attrName>style.visibility</p:attrName>
                                        </p:attrNameLst>
                                      </p:cBhvr>
                                      <p:to>
                                        <p:strVal val="visible"/>
                                      </p:to>
                                    </p:set>
                                    <p:anim calcmode="lin" valueType="num">
                                      <p:cBhvr additive="base">
                                        <p:cTn id="75" dur="500" fill="hold"/>
                                        <p:tgtEl>
                                          <p:spTgt spid="4">
                                            <p:graphicEl>
                                              <a:dgm id="{CD2A413D-F4DF-4420-9124-E03CD7831D15}"/>
                                            </p:graphicEl>
                                          </p:spTgt>
                                        </p:tgtEl>
                                        <p:attrNameLst>
                                          <p:attrName>ppt_x</p:attrName>
                                        </p:attrNameLst>
                                      </p:cBhvr>
                                      <p:tavLst>
                                        <p:tav tm="0">
                                          <p:val>
                                            <p:strVal val="#ppt_x"/>
                                          </p:val>
                                        </p:tav>
                                        <p:tav tm="100000">
                                          <p:val>
                                            <p:strVal val="#ppt_x"/>
                                          </p:val>
                                        </p:tav>
                                      </p:tavLst>
                                    </p:anim>
                                    <p:anim calcmode="lin" valueType="num">
                                      <p:cBhvr additive="base">
                                        <p:cTn id="76" dur="500" fill="hold"/>
                                        <p:tgtEl>
                                          <p:spTgt spid="4">
                                            <p:graphicEl>
                                              <a:dgm id="{CD2A413D-F4DF-4420-9124-E03CD7831D15}"/>
                                            </p:graphic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4">
                                            <p:graphicEl>
                                              <a:dgm id="{CF5FE976-9182-41D1-BB91-A798AE27B448}"/>
                                            </p:graphicEl>
                                          </p:spTgt>
                                        </p:tgtEl>
                                        <p:attrNameLst>
                                          <p:attrName>style.visibility</p:attrName>
                                        </p:attrNameLst>
                                      </p:cBhvr>
                                      <p:to>
                                        <p:strVal val="visible"/>
                                      </p:to>
                                    </p:set>
                                    <p:anim calcmode="lin" valueType="num">
                                      <p:cBhvr additive="base">
                                        <p:cTn id="81" dur="500" fill="hold"/>
                                        <p:tgtEl>
                                          <p:spTgt spid="4">
                                            <p:graphicEl>
                                              <a:dgm id="{CF5FE976-9182-41D1-BB91-A798AE27B448}"/>
                                            </p:graphicEl>
                                          </p:spTgt>
                                        </p:tgtEl>
                                        <p:attrNameLst>
                                          <p:attrName>ppt_x</p:attrName>
                                        </p:attrNameLst>
                                      </p:cBhvr>
                                      <p:tavLst>
                                        <p:tav tm="0">
                                          <p:val>
                                            <p:strVal val="#ppt_x"/>
                                          </p:val>
                                        </p:tav>
                                        <p:tav tm="100000">
                                          <p:val>
                                            <p:strVal val="#ppt_x"/>
                                          </p:val>
                                        </p:tav>
                                      </p:tavLst>
                                    </p:anim>
                                    <p:anim calcmode="lin" valueType="num">
                                      <p:cBhvr additive="base">
                                        <p:cTn id="82" dur="500" fill="hold"/>
                                        <p:tgtEl>
                                          <p:spTgt spid="4">
                                            <p:graphicEl>
                                              <a:dgm id="{CF5FE976-9182-41D1-BB91-A798AE27B448}"/>
                                            </p:graphic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4">
                                            <p:graphicEl>
                                              <a:dgm id="{9859894B-202C-455E-AC92-BBA6159C328C}"/>
                                            </p:graphicEl>
                                          </p:spTgt>
                                        </p:tgtEl>
                                        <p:attrNameLst>
                                          <p:attrName>style.visibility</p:attrName>
                                        </p:attrNameLst>
                                      </p:cBhvr>
                                      <p:to>
                                        <p:strVal val="visible"/>
                                      </p:to>
                                    </p:set>
                                    <p:anim calcmode="lin" valueType="num">
                                      <p:cBhvr additive="base">
                                        <p:cTn id="87" dur="500" fill="hold"/>
                                        <p:tgtEl>
                                          <p:spTgt spid="4">
                                            <p:graphicEl>
                                              <a:dgm id="{9859894B-202C-455E-AC92-BBA6159C328C}"/>
                                            </p:graphicEl>
                                          </p:spTgt>
                                        </p:tgtEl>
                                        <p:attrNameLst>
                                          <p:attrName>ppt_x</p:attrName>
                                        </p:attrNameLst>
                                      </p:cBhvr>
                                      <p:tavLst>
                                        <p:tav tm="0">
                                          <p:val>
                                            <p:strVal val="#ppt_x"/>
                                          </p:val>
                                        </p:tav>
                                        <p:tav tm="100000">
                                          <p:val>
                                            <p:strVal val="#ppt_x"/>
                                          </p:val>
                                        </p:tav>
                                      </p:tavLst>
                                    </p:anim>
                                    <p:anim calcmode="lin" valueType="num">
                                      <p:cBhvr additive="base">
                                        <p:cTn id="88" dur="500" fill="hold"/>
                                        <p:tgtEl>
                                          <p:spTgt spid="4">
                                            <p:graphicEl>
                                              <a:dgm id="{9859894B-202C-455E-AC92-BBA6159C328C}"/>
                                            </p:graphicEl>
                                          </p:spTgt>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
                                            <p:graphicEl>
                                              <a:dgm id="{B2476E38-8478-425B-847B-E0C1CCDC153E}"/>
                                            </p:graphicEl>
                                          </p:spTgt>
                                        </p:tgtEl>
                                        <p:attrNameLst>
                                          <p:attrName>style.visibility</p:attrName>
                                        </p:attrNameLst>
                                      </p:cBhvr>
                                      <p:to>
                                        <p:strVal val="visible"/>
                                      </p:to>
                                    </p:set>
                                    <p:anim calcmode="lin" valueType="num">
                                      <p:cBhvr additive="base">
                                        <p:cTn id="91" dur="500" fill="hold"/>
                                        <p:tgtEl>
                                          <p:spTgt spid="4">
                                            <p:graphicEl>
                                              <a:dgm id="{B2476E38-8478-425B-847B-E0C1CCDC153E}"/>
                                            </p:graphicEl>
                                          </p:spTgt>
                                        </p:tgtEl>
                                        <p:attrNameLst>
                                          <p:attrName>ppt_x</p:attrName>
                                        </p:attrNameLst>
                                      </p:cBhvr>
                                      <p:tavLst>
                                        <p:tav tm="0">
                                          <p:val>
                                            <p:strVal val="#ppt_x"/>
                                          </p:val>
                                        </p:tav>
                                        <p:tav tm="100000">
                                          <p:val>
                                            <p:strVal val="#ppt_x"/>
                                          </p:val>
                                        </p:tav>
                                      </p:tavLst>
                                    </p:anim>
                                    <p:anim calcmode="lin" valueType="num">
                                      <p:cBhvr additive="base">
                                        <p:cTn id="92" dur="500" fill="hold"/>
                                        <p:tgtEl>
                                          <p:spTgt spid="4">
                                            <p:graphicEl>
                                              <a:dgm id="{B2476E38-8478-425B-847B-E0C1CCDC153E}"/>
                                            </p:graphic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4">
                                            <p:graphicEl>
                                              <a:dgm id="{A52C4E9A-2EE7-4E96-A0F4-634A1653BDD7}"/>
                                            </p:graphicEl>
                                          </p:spTgt>
                                        </p:tgtEl>
                                        <p:attrNameLst>
                                          <p:attrName>style.visibility</p:attrName>
                                        </p:attrNameLst>
                                      </p:cBhvr>
                                      <p:to>
                                        <p:strVal val="visible"/>
                                      </p:to>
                                    </p:set>
                                    <p:anim calcmode="lin" valueType="num">
                                      <p:cBhvr additive="base">
                                        <p:cTn id="97" dur="500" fill="hold"/>
                                        <p:tgtEl>
                                          <p:spTgt spid="4">
                                            <p:graphicEl>
                                              <a:dgm id="{A52C4E9A-2EE7-4E96-A0F4-634A1653BDD7}"/>
                                            </p:graphicEl>
                                          </p:spTgt>
                                        </p:tgtEl>
                                        <p:attrNameLst>
                                          <p:attrName>ppt_x</p:attrName>
                                        </p:attrNameLst>
                                      </p:cBhvr>
                                      <p:tavLst>
                                        <p:tav tm="0">
                                          <p:val>
                                            <p:strVal val="#ppt_x"/>
                                          </p:val>
                                        </p:tav>
                                        <p:tav tm="100000">
                                          <p:val>
                                            <p:strVal val="#ppt_x"/>
                                          </p:val>
                                        </p:tav>
                                      </p:tavLst>
                                    </p:anim>
                                    <p:anim calcmode="lin" valueType="num">
                                      <p:cBhvr additive="base">
                                        <p:cTn id="98" dur="500" fill="hold"/>
                                        <p:tgtEl>
                                          <p:spTgt spid="4">
                                            <p:graphicEl>
                                              <a:dgm id="{A52C4E9A-2EE7-4E96-A0F4-634A1653BDD7}"/>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15B51DDC-20F5-456E-AB1C-4B8086855A57}"/>
              </a:ext>
            </a:extLst>
          </p:cNvPr>
          <p:cNvSpPr>
            <a:spLocks noGrp="1"/>
          </p:cNvSpPr>
          <p:nvPr>
            <p:ph type="title"/>
          </p:nvPr>
        </p:nvSpPr>
        <p:spPr>
          <a:xfrm rot="16200000">
            <a:off x="-827613" y="1745005"/>
            <a:ext cx="5099404" cy="2788920"/>
          </a:xfrm>
        </p:spPr>
        <p:txBody>
          <a:bodyPr anchor="ctr">
            <a:normAutofit/>
          </a:bodyPr>
          <a:lstStyle/>
          <a:p>
            <a:r>
              <a:rPr lang="en-US" sz="6000" b="1" dirty="0">
                <a:effectLst>
                  <a:outerShdw blurRad="38100" dist="38100" dir="2700000" algn="tl">
                    <a:srgbClr val="000000">
                      <a:alpha val="43137"/>
                    </a:srgbClr>
                  </a:outerShdw>
                </a:effectLst>
              </a:rPr>
              <a:t>How to get or develop resilience?</a:t>
            </a:r>
            <a:endParaRPr lang="en-GB" sz="6000" b="1" dirty="0">
              <a:effectLst>
                <a:outerShdw blurRad="38100" dist="38100" dir="2700000" algn="tl">
                  <a:srgbClr val="000000">
                    <a:alpha val="43137"/>
                  </a:srgbClr>
                </a:outerShdw>
              </a:effectLst>
            </a:endParaRPr>
          </a:p>
        </p:txBody>
      </p:sp>
      <p:graphicFrame>
        <p:nvGraphicFramePr>
          <p:cNvPr id="5" name="Content Placeholder 2">
            <a:extLst>
              <a:ext uri="{FF2B5EF4-FFF2-40B4-BE49-F238E27FC236}">
                <a16:creationId xmlns:a16="http://schemas.microsoft.com/office/drawing/2014/main" id="{5F8A6135-ED8A-4AE9-A2E5-8FDFC7C8B093}"/>
              </a:ext>
            </a:extLst>
          </p:cNvPr>
          <p:cNvGraphicFramePr>
            <a:graphicFrameLocks noGrp="1"/>
          </p:cNvGraphicFramePr>
          <p:nvPr>
            <p:ph idx="1"/>
            <p:extLst>
              <p:ext uri="{D42A27DB-BD31-4B8C-83A1-F6EECF244321}">
                <p14:modId xmlns:p14="http://schemas.microsoft.com/office/powerpoint/2010/main" val="1115672495"/>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57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0C6DFD44-F9FE-4689-A946-3C00D62FADF3}"/>
                                            </p:graphicEl>
                                          </p:spTgt>
                                        </p:tgtEl>
                                        <p:attrNameLst>
                                          <p:attrName>style.visibility</p:attrName>
                                        </p:attrNameLst>
                                      </p:cBhvr>
                                      <p:to>
                                        <p:strVal val="visible"/>
                                      </p:to>
                                    </p:set>
                                    <p:animEffect transition="in" filter="fade">
                                      <p:cBhvr>
                                        <p:cTn id="7" dur="500"/>
                                        <p:tgtEl>
                                          <p:spTgt spid="5">
                                            <p:graphicEl>
                                              <a:dgm id="{0C6DFD44-F9FE-4689-A946-3C00D62FADF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67ED2CD7-41BE-462E-8392-F4A1BEB7B8CD}"/>
                                            </p:graphicEl>
                                          </p:spTgt>
                                        </p:tgtEl>
                                        <p:attrNameLst>
                                          <p:attrName>style.visibility</p:attrName>
                                        </p:attrNameLst>
                                      </p:cBhvr>
                                      <p:to>
                                        <p:strVal val="visible"/>
                                      </p:to>
                                    </p:set>
                                    <p:animEffect transition="in" filter="fade">
                                      <p:cBhvr>
                                        <p:cTn id="12" dur="500"/>
                                        <p:tgtEl>
                                          <p:spTgt spid="5">
                                            <p:graphicEl>
                                              <a:dgm id="{67ED2CD7-41BE-462E-8392-F4A1BEB7B8C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0D985B9B-D1D4-4177-98EB-2C9EC8E7E8E1}"/>
                                            </p:graphicEl>
                                          </p:spTgt>
                                        </p:tgtEl>
                                        <p:attrNameLst>
                                          <p:attrName>style.visibility</p:attrName>
                                        </p:attrNameLst>
                                      </p:cBhvr>
                                      <p:to>
                                        <p:strVal val="visible"/>
                                      </p:to>
                                    </p:set>
                                    <p:animEffect transition="in" filter="fade">
                                      <p:cBhvr>
                                        <p:cTn id="17" dur="500"/>
                                        <p:tgtEl>
                                          <p:spTgt spid="5">
                                            <p:graphicEl>
                                              <a:dgm id="{0D985B9B-D1D4-4177-98EB-2C9EC8E7E8E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7AA54DE5-9341-4EE9-9219-F253814023D9}"/>
                                            </p:graphicEl>
                                          </p:spTgt>
                                        </p:tgtEl>
                                        <p:attrNameLst>
                                          <p:attrName>style.visibility</p:attrName>
                                        </p:attrNameLst>
                                      </p:cBhvr>
                                      <p:to>
                                        <p:strVal val="visible"/>
                                      </p:to>
                                    </p:set>
                                    <p:animEffect transition="in" filter="fade">
                                      <p:cBhvr>
                                        <p:cTn id="22" dur="500"/>
                                        <p:tgtEl>
                                          <p:spTgt spid="5">
                                            <p:graphicEl>
                                              <a:dgm id="{7AA54DE5-9341-4EE9-9219-F253814023D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a:extLst>
              <a:ext uri="{FF2B5EF4-FFF2-40B4-BE49-F238E27FC236}">
                <a16:creationId xmlns:a16="http://schemas.microsoft.com/office/drawing/2014/main" id="{D9DFE8A5-DCEC-4A43-B613-D62AC8C57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04" y="558153"/>
            <a:ext cx="5290997" cy="5290997"/>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28169967-F1A4-4EE8-A07F-DD064C05A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514" y="564503"/>
            <a:ext cx="5290997" cy="5290997"/>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26B7664A-BE61-4A65-B937-A31E08B8B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4890" y="456156"/>
            <a:ext cx="5290997" cy="5290997"/>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88F484-727A-4750-9856-12BA4FF0C87B}"/>
              </a:ext>
            </a:extLst>
          </p:cNvPr>
          <p:cNvSpPr>
            <a:spLocks noGrp="1"/>
          </p:cNvSpPr>
          <p:nvPr>
            <p:ph type="title"/>
          </p:nvPr>
        </p:nvSpPr>
        <p:spPr>
          <a:xfrm>
            <a:off x="1078361" y="1213164"/>
            <a:ext cx="4387927" cy="2854339"/>
          </a:xfrm>
        </p:spPr>
        <p:txBody>
          <a:bodyPr vert="horz" lIns="91440" tIns="45720" rIns="91440" bIns="45720" rtlCol="0" anchor="b">
            <a:normAutofit/>
          </a:bodyPr>
          <a:lstStyle/>
          <a:p>
            <a:pPr algn="ctr"/>
            <a:r>
              <a:rPr lang="en-US" sz="5000" kern="1200">
                <a:solidFill>
                  <a:schemeClr val="bg1"/>
                </a:solidFill>
                <a:latin typeface="+mj-lt"/>
                <a:ea typeface="+mj-ea"/>
                <a:cs typeface="+mj-cs"/>
              </a:rPr>
              <a:t>Why we should stop asking God to deliver us from troubles</a:t>
            </a:r>
          </a:p>
        </p:txBody>
      </p:sp>
      <p:pic>
        <p:nvPicPr>
          <p:cNvPr id="11266" name="Picture 2" descr="What We Can Learn from Peter&amp;#39;s Witness of Christ - Church News and Events">
            <a:extLst>
              <a:ext uri="{FF2B5EF4-FFF2-40B4-BE49-F238E27FC236}">
                <a16:creationId xmlns:a16="http://schemas.microsoft.com/office/drawing/2014/main" id="{0921EA7D-624B-4AB4-A93F-3B683632D8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44" r="1" b="1"/>
          <a:stretch/>
        </p:blipFill>
        <p:spPr bwMode="auto">
          <a:xfrm>
            <a:off x="6503750" y="10"/>
            <a:ext cx="3897767" cy="3131363"/>
          </a:xfrm>
          <a:custGeom>
            <a:avLst/>
            <a:gdLst/>
            <a:ahLst/>
            <a:cxnLst/>
            <a:rect l="l" t="t" r="r" b="b"/>
            <a:pathLst>
              <a:path w="3897767" h="3131373">
                <a:moveTo>
                  <a:pt x="402271" y="0"/>
                </a:moveTo>
                <a:lnTo>
                  <a:pt x="3495496" y="0"/>
                </a:lnTo>
                <a:lnTo>
                  <a:pt x="3564928" y="92850"/>
                </a:lnTo>
                <a:cubicBezTo>
                  <a:pt x="3775065" y="403894"/>
                  <a:pt x="3897767" y="778863"/>
                  <a:pt x="3897767" y="1182490"/>
                </a:cubicBezTo>
                <a:cubicBezTo>
                  <a:pt x="3897767" y="2258828"/>
                  <a:pt x="3025222" y="3131373"/>
                  <a:pt x="1948884" y="3131373"/>
                </a:cubicBezTo>
                <a:cubicBezTo>
                  <a:pt x="872545" y="3131373"/>
                  <a:pt x="0" y="2258828"/>
                  <a:pt x="0" y="1182490"/>
                </a:cubicBezTo>
                <a:cubicBezTo>
                  <a:pt x="0" y="778863"/>
                  <a:pt x="122702" y="403894"/>
                  <a:pt x="332839" y="92850"/>
                </a:cubicBezTo>
                <a:close/>
              </a:path>
            </a:pathLst>
          </a:custGeom>
          <a:noFill/>
          <a:extLst>
            <a:ext uri="{909E8E84-426E-40DD-AFC4-6F175D3DCCD1}">
              <a14:hiddenFill xmlns:a14="http://schemas.microsoft.com/office/drawing/2010/main">
                <a:solidFill>
                  <a:srgbClr val="FFFFFF"/>
                </a:solidFill>
              </a14:hiddenFill>
            </a:ext>
          </a:extLst>
        </p:spPr>
      </p:pic>
      <p:sp>
        <p:nvSpPr>
          <p:cNvPr id="83" name="Graphic 212">
            <a:extLst>
              <a:ext uri="{FF2B5EF4-FFF2-40B4-BE49-F238E27FC236}">
                <a16:creationId xmlns:a16="http://schemas.microsoft.com/office/drawing/2014/main" id="{279CAF82-0ECF-42BE-8F37-F71941E5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30288" y="827820"/>
            <a:ext cx="875345" cy="87534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85" name="Graphic 212">
            <a:extLst>
              <a:ext uri="{FF2B5EF4-FFF2-40B4-BE49-F238E27FC236}">
                <a16:creationId xmlns:a16="http://schemas.microsoft.com/office/drawing/2014/main" id="{CD08DEF0-DEFD-4BD6-BCF3-12E1C32E7B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30288" y="827820"/>
            <a:ext cx="875345" cy="87534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pic>
        <p:nvPicPr>
          <p:cNvPr id="11268" name="Picture 4" descr="Apostle Paul: Writer of Most of the New Testament - Owlcation">
            <a:extLst>
              <a:ext uri="{FF2B5EF4-FFF2-40B4-BE49-F238E27FC236}">
                <a16:creationId xmlns:a16="http://schemas.microsoft.com/office/drawing/2014/main" id="{390363B6-30DF-4032-A894-DA786F3C6CB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045" r="2" b="9456"/>
          <a:stretch/>
        </p:blipFill>
        <p:spPr bwMode="auto">
          <a:xfrm>
            <a:off x="6410728" y="3897767"/>
            <a:ext cx="2624707" cy="2624707"/>
          </a:xfrm>
          <a:custGeom>
            <a:avLst/>
            <a:gdLst/>
            <a:ahLst/>
            <a:cxnLst/>
            <a:rect l="l" t="t" r="r" b="b"/>
            <a:pathLst>
              <a:path w="1796104" h="1796104">
                <a:moveTo>
                  <a:pt x="898052" y="0"/>
                </a:moveTo>
                <a:cubicBezTo>
                  <a:pt x="1394032" y="0"/>
                  <a:pt x="1796104" y="402072"/>
                  <a:pt x="1796104" y="898052"/>
                </a:cubicBezTo>
                <a:cubicBezTo>
                  <a:pt x="1796104" y="1394032"/>
                  <a:pt x="1394032" y="1796104"/>
                  <a:pt x="898052" y="1796104"/>
                </a:cubicBezTo>
                <a:cubicBezTo>
                  <a:pt x="402072" y="1796104"/>
                  <a:pt x="0" y="1394032"/>
                  <a:pt x="0" y="898052"/>
                </a:cubicBezTo>
                <a:cubicBezTo>
                  <a:pt x="0" y="402072"/>
                  <a:pt x="402072" y="0"/>
                  <a:pt x="898052" y="0"/>
                </a:cubicBezTo>
                <a:close/>
              </a:path>
            </a:pathLst>
          </a:custGeom>
          <a:noFill/>
          <a:extLst>
            <a:ext uri="{909E8E84-426E-40DD-AFC4-6F175D3DCCD1}">
              <a14:hiddenFill xmlns:a14="http://schemas.microsoft.com/office/drawing/2010/main">
                <a:solidFill>
                  <a:srgbClr val="FFFFFF"/>
                </a:solidFill>
              </a14:hiddenFill>
            </a:ext>
          </a:extLst>
        </p:spPr>
      </p:pic>
      <p:pic>
        <p:nvPicPr>
          <p:cNvPr id="11270" name="Picture 6" descr="St. James the Brother of the Lord Icon - OrthodoxGifts.com">
            <a:extLst>
              <a:ext uri="{FF2B5EF4-FFF2-40B4-BE49-F238E27FC236}">
                <a16:creationId xmlns:a16="http://schemas.microsoft.com/office/drawing/2014/main" id="{5305503E-E15A-420B-84C5-A2839CCA6F0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4" b="23168"/>
          <a:stretch/>
        </p:blipFill>
        <p:spPr bwMode="auto">
          <a:xfrm>
            <a:off x="9273756" y="2964481"/>
            <a:ext cx="2850376" cy="3070200"/>
          </a:xfrm>
          <a:custGeom>
            <a:avLst/>
            <a:gdLst/>
            <a:ahLst/>
            <a:cxnLst/>
            <a:rect l="l" t="t" r="r" b="b"/>
            <a:pathLst>
              <a:path w="2850376" h="3070200">
                <a:moveTo>
                  <a:pt x="1535100" y="0"/>
                </a:moveTo>
                <a:cubicBezTo>
                  <a:pt x="2064983" y="0"/>
                  <a:pt x="2532161" y="268472"/>
                  <a:pt x="2808029" y="676811"/>
                </a:cubicBezTo>
                <a:lnTo>
                  <a:pt x="2850376" y="746516"/>
                </a:lnTo>
                <a:lnTo>
                  <a:pt x="2850376" y="2323685"/>
                </a:lnTo>
                <a:lnTo>
                  <a:pt x="2808029" y="2393390"/>
                </a:lnTo>
                <a:cubicBezTo>
                  <a:pt x="2532161" y="2801729"/>
                  <a:pt x="2064983" y="3070200"/>
                  <a:pt x="1535100" y="3070200"/>
                </a:cubicBezTo>
                <a:cubicBezTo>
                  <a:pt x="687287" y="3070200"/>
                  <a:pt x="0" y="2382913"/>
                  <a:pt x="0" y="1535100"/>
                </a:cubicBezTo>
                <a:cubicBezTo>
                  <a:pt x="0" y="687287"/>
                  <a:pt x="687287" y="0"/>
                  <a:pt x="1535100" y="0"/>
                </a:cubicBezTo>
                <a:close/>
              </a:path>
            </a:pathLst>
          </a:custGeom>
          <a:noFill/>
          <a:extLst>
            <a:ext uri="{909E8E84-426E-40DD-AFC4-6F175D3DCCD1}">
              <a14:hiddenFill xmlns:a14="http://schemas.microsoft.com/office/drawing/2010/main">
                <a:solidFill>
                  <a:srgbClr val="FFFFFF"/>
                </a:solidFill>
              </a14:hiddenFill>
            </a:ext>
          </a:extLst>
        </p:spPr>
      </p:pic>
      <p:grpSp>
        <p:nvGrpSpPr>
          <p:cNvPr id="87"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46774" y="2347387"/>
            <a:ext cx="1054466" cy="469689"/>
            <a:chOff x="9841624" y="4115729"/>
            <a:chExt cx="602169" cy="268223"/>
          </a:xfrm>
          <a:solidFill>
            <a:schemeClr val="bg1"/>
          </a:solidFill>
        </p:grpSpPr>
        <p:sp>
          <p:nvSpPr>
            <p:cNvPr id="88" name="Freeform: Shape 87">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94" name="Oval 93">
            <a:extLst>
              <a:ext uri="{FF2B5EF4-FFF2-40B4-BE49-F238E27FC236}">
                <a16:creationId xmlns:a16="http://schemas.microsoft.com/office/drawing/2014/main" id="{033BC44A-0661-43B4-9C14-FD5963C22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49893" y="3354599"/>
            <a:ext cx="319941" cy="31994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6" name="Oval 95">
            <a:extLst>
              <a:ext uri="{FF2B5EF4-FFF2-40B4-BE49-F238E27FC236}">
                <a16:creationId xmlns:a16="http://schemas.microsoft.com/office/drawing/2014/main" id="{AFD0A328-1739-4303-94E8-A87D5F4D05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49893" y="3354599"/>
            <a:ext cx="319941" cy="31994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116660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88F484-727A-4750-9856-12BA4FF0C87B}"/>
              </a:ext>
            </a:extLst>
          </p:cNvPr>
          <p:cNvSpPr>
            <a:spLocks noGrp="1"/>
          </p:cNvSpPr>
          <p:nvPr>
            <p:ph type="title"/>
          </p:nvPr>
        </p:nvSpPr>
        <p:spPr>
          <a:xfrm>
            <a:off x="374073" y="304800"/>
            <a:ext cx="4668982" cy="3764556"/>
          </a:xfrm>
        </p:spPr>
        <p:txBody>
          <a:bodyPr vert="horz" lIns="91440" tIns="45720" rIns="91440" bIns="45720" rtlCol="0" anchor="ctr">
            <a:normAutofit fontScale="90000"/>
          </a:bodyPr>
          <a:lstStyle/>
          <a:p>
            <a:pPr marR="0"/>
            <a:r>
              <a:rPr lang="en-US" sz="3200" b="0" i="0" u="none" strike="noStrike" baseline="0" dirty="0"/>
              <a:t>Beloved, think it </a:t>
            </a:r>
            <a:r>
              <a:rPr lang="en-US" sz="3200" b="1" dirty="0"/>
              <a:t>not</a:t>
            </a:r>
            <a:r>
              <a:rPr lang="en-US" sz="3200" b="0" i="0" u="none" strike="noStrike" baseline="0" dirty="0"/>
              <a:t> </a:t>
            </a:r>
            <a:r>
              <a:rPr lang="en-US" sz="3200" b="1" dirty="0"/>
              <a:t>strange</a:t>
            </a:r>
            <a:r>
              <a:rPr lang="en-US" sz="3200" b="0" i="0" u="none" strike="noStrike" baseline="0" dirty="0"/>
              <a:t> concerning the </a:t>
            </a:r>
            <a:r>
              <a:rPr lang="en-US" sz="3200" b="1" i="0" u="none" strike="noStrike" baseline="0" dirty="0"/>
              <a:t>fiery tria</a:t>
            </a:r>
            <a:r>
              <a:rPr lang="en-US" sz="3200" b="0" i="0" u="none" strike="noStrike" baseline="0" dirty="0"/>
              <a:t>l which is to try you, as though some strange thing happened unto you: </a:t>
            </a:r>
            <a:br>
              <a:rPr lang="en-US" sz="3200" b="0" i="0" u="none" strike="noStrike" baseline="0" dirty="0"/>
            </a:br>
            <a:r>
              <a:rPr lang="en-US" sz="3200" b="0" i="0" u="none" strike="noStrike" baseline="0" dirty="0"/>
              <a:t>But </a:t>
            </a:r>
            <a:r>
              <a:rPr lang="en-US" sz="3200" b="1" i="0" u="none" strike="noStrike" baseline="0" dirty="0"/>
              <a:t>rejoice</a:t>
            </a:r>
            <a:r>
              <a:rPr lang="en-US" sz="3200" b="0" i="0" u="none" strike="noStrike" baseline="0" dirty="0"/>
              <a:t>, inasmuch as ye are partakers of Christ's sufferings</a:t>
            </a:r>
            <a:br>
              <a:rPr lang="en-US" sz="3200" dirty="0"/>
            </a:br>
            <a:r>
              <a:rPr lang="en-US" sz="2700" b="0" i="0" u="none" strike="noStrike" baseline="0" dirty="0"/>
              <a:t>1Pe 4:12,13  </a:t>
            </a:r>
            <a:endParaRPr lang="en-US" sz="3200" dirty="0"/>
          </a:p>
        </p:txBody>
      </p:sp>
      <p:sp>
        <p:nvSpPr>
          <p:cNvPr id="84"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What We Can Learn from Peter&amp;#39;s Witness of Christ - Church News and Events">
            <a:extLst>
              <a:ext uri="{FF2B5EF4-FFF2-40B4-BE49-F238E27FC236}">
                <a16:creationId xmlns:a16="http://schemas.microsoft.com/office/drawing/2014/main" id="{58DD9CD9-5BC2-48B7-A22F-62D2D50225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708" r="9065"/>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286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 name="Rectangle 8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88F484-727A-4750-9856-12BA4FF0C87B}"/>
              </a:ext>
            </a:extLst>
          </p:cNvPr>
          <p:cNvSpPr>
            <a:spLocks noGrp="1"/>
          </p:cNvSpPr>
          <p:nvPr>
            <p:ph type="title"/>
          </p:nvPr>
        </p:nvSpPr>
        <p:spPr>
          <a:xfrm>
            <a:off x="5297762" y="640080"/>
            <a:ext cx="6251110" cy="3566160"/>
          </a:xfrm>
        </p:spPr>
        <p:txBody>
          <a:bodyPr vert="horz" lIns="91440" tIns="45720" rIns="91440" bIns="45720" rtlCol="0" anchor="b">
            <a:normAutofit/>
          </a:bodyPr>
          <a:lstStyle/>
          <a:p>
            <a:pPr marR="0"/>
            <a:r>
              <a:rPr lang="en-US" sz="5400" b="1" i="0" u="none" strike="noStrike" baseline="0" dirty="0"/>
              <a:t>Jas 1:2</a:t>
            </a:r>
            <a:r>
              <a:rPr lang="en-US" sz="5400" b="0" i="0" u="none" strike="noStrike" baseline="0" dirty="0"/>
              <a:t>  My brethren, count it all joy when ye fall into divers temptations; </a:t>
            </a:r>
            <a:endParaRPr lang="en-US" sz="5400" dirty="0"/>
          </a:p>
        </p:txBody>
      </p:sp>
      <p:pic>
        <p:nvPicPr>
          <p:cNvPr id="7" name="Picture 6" descr="St. James the Brother of the Lord Icon - OrthodoxGifts.com">
            <a:extLst>
              <a:ext uri="{FF2B5EF4-FFF2-40B4-BE49-F238E27FC236}">
                <a16:creationId xmlns:a16="http://schemas.microsoft.com/office/drawing/2014/main" id="{E8AADF44-0CE9-4957-80DB-2CAFD07765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97" r="240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44"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9031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 name="Rectangle 84">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88F484-727A-4750-9856-12BA4FF0C87B}"/>
              </a:ext>
            </a:extLst>
          </p:cNvPr>
          <p:cNvSpPr>
            <a:spLocks noGrp="1"/>
          </p:cNvSpPr>
          <p:nvPr>
            <p:ph type="title"/>
          </p:nvPr>
        </p:nvSpPr>
        <p:spPr>
          <a:xfrm>
            <a:off x="317500" y="1012536"/>
            <a:ext cx="5278439" cy="4461164"/>
          </a:xfrm>
        </p:spPr>
        <p:txBody>
          <a:bodyPr vert="horz" lIns="91440" tIns="45720" rIns="91440" bIns="45720" rtlCol="0" anchor="ctr">
            <a:normAutofit fontScale="90000"/>
          </a:bodyPr>
          <a:lstStyle/>
          <a:p>
            <a:pPr algn="ctr"/>
            <a:r>
              <a:rPr lang="en-US" sz="4000" b="0" i="0" u="none" strike="noStrike" baseline="0" dirty="0"/>
              <a:t>And not only </a:t>
            </a:r>
            <a:r>
              <a:rPr lang="en-US" sz="4000" b="0" i="1" u="none" strike="noStrike" baseline="0" dirty="0"/>
              <a:t>so,</a:t>
            </a:r>
            <a:r>
              <a:rPr lang="en-US" sz="4000" b="0" i="0" u="none" strike="noStrike" baseline="0" dirty="0"/>
              <a:t> but </a:t>
            </a:r>
            <a:r>
              <a:rPr lang="en-US" sz="4000" b="1" i="0" u="none" strike="noStrike" baseline="0" dirty="0"/>
              <a:t>we glory </a:t>
            </a:r>
            <a:r>
              <a:rPr lang="en-US" sz="4000" b="0" i="0" u="none" strike="noStrike" baseline="0" dirty="0"/>
              <a:t>in </a:t>
            </a:r>
            <a:r>
              <a:rPr lang="en-US" sz="4000" b="1" dirty="0"/>
              <a:t>tribulations</a:t>
            </a:r>
            <a:r>
              <a:rPr lang="en-US" sz="4000" b="0" i="0" u="none" strike="noStrike" baseline="0" dirty="0"/>
              <a:t> also: knowing that tribulation </a:t>
            </a:r>
            <a:r>
              <a:rPr lang="en-US" sz="4000" b="1" dirty="0"/>
              <a:t>worketh</a:t>
            </a:r>
            <a:r>
              <a:rPr lang="en-US" sz="4000" b="0" i="0" u="none" strike="noStrike" baseline="0" dirty="0"/>
              <a:t> patience; </a:t>
            </a:r>
            <a:br>
              <a:rPr lang="en-US" sz="4000" b="0" i="0" u="none" strike="noStrike" baseline="0" dirty="0"/>
            </a:br>
            <a:r>
              <a:rPr lang="en-US" sz="4000" b="0" i="0" u="none" strike="noStrike" baseline="0" dirty="0"/>
              <a:t>And patience, experience; and experience, hope: </a:t>
            </a:r>
            <a:br>
              <a:rPr lang="en-US" sz="4000" b="0" i="0" u="none" strike="noStrike" baseline="0" dirty="0"/>
            </a:br>
            <a:r>
              <a:rPr lang="en-US" sz="4000" b="0" i="0" u="none" strike="noStrike" baseline="0" dirty="0"/>
              <a:t>Rom 5:3,4  </a:t>
            </a:r>
            <a:endParaRPr lang="en-US" sz="4000" dirty="0"/>
          </a:p>
        </p:txBody>
      </p:sp>
      <p:sp>
        <p:nvSpPr>
          <p:cNvPr id="87" name="Rectangle 86">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Apostle Paul: Writer of Most of the New Testament - Owlcation">
            <a:extLst>
              <a:ext uri="{FF2B5EF4-FFF2-40B4-BE49-F238E27FC236}">
                <a16:creationId xmlns:a16="http://schemas.microsoft.com/office/drawing/2014/main" id="{62ADC2EE-7E8F-41B3-8E32-53DF92E48B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046" r="-3" b="9452"/>
          <a:stretch/>
        </p:blipFill>
        <p:spPr bwMode="auto">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959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55609F-21D9-42D8-98D9-280D2B993FA1}"/>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dirty="0"/>
              <a:t>Myth and danger of the pursuit of happiness</a:t>
            </a:r>
          </a:p>
        </p:txBody>
      </p:sp>
      <p:sp>
        <p:nvSpPr>
          <p:cNvPr id="3" name="Content Placeholder 2">
            <a:extLst>
              <a:ext uri="{FF2B5EF4-FFF2-40B4-BE49-F238E27FC236}">
                <a16:creationId xmlns:a16="http://schemas.microsoft.com/office/drawing/2014/main" id="{7C088188-56AB-4E89-BEEE-9A9CE36B69D3}"/>
              </a:ext>
            </a:extLst>
          </p:cNvPr>
          <p:cNvSpPr>
            <a:spLocks noGrp="1"/>
          </p:cNvSpPr>
          <p:nvPr>
            <p:ph idx="1"/>
          </p:nvPr>
        </p:nvSpPr>
        <p:spPr>
          <a:xfrm>
            <a:off x="890339" y="4636008"/>
            <a:ext cx="3734014" cy="1572768"/>
          </a:xfrm>
        </p:spPr>
        <p:txBody>
          <a:bodyPr vert="horz" lIns="91440" tIns="45720" rIns="91440" bIns="45720" rtlCol="0">
            <a:normAutofit/>
          </a:bodyPr>
          <a:lstStyle/>
          <a:p>
            <a:pPr marL="0" indent="0">
              <a:buNone/>
            </a:pPr>
            <a:r>
              <a:rPr lang="en-US" sz="2400"/>
              <a:t>Homeostasis of the brain</a:t>
            </a:r>
          </a:p>
        </p:txBody>
      </p:sp>
      <p:sp>
        <p:nvSpPr>
          <p:cNvPr id="56"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46" descr="Digital art of brain">
            <a:extLst>
              <a:ext uri="{FF2B5EF4-FFF2-40B4-BE49-F238E27FC236}">
                <a16:creationId xmlns:a16="http://schemas.microsoft.com/office/drawing/2014/main" id="{0276713B-D829-4E5C-8E7C-7C75FDC7D4A9}"/>
              </a:ext>
            </a:extLst>
          </p:cNvPr>
          <p:cNvPicPr>
            <a:picLocks noChangeAspect="1"/>
          </p:cNvPicPr>
          <p:nvPr/>
        </p:nvPicPr>
        <p:blipFill rotWithShape="1">
          <a:blip r:embed="rId3"/>
          <a:srcRect l="26136" r="1744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76033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0" name="Group 9">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4" name="Freeform: Shape 13">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1" name="Group 10">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2" name="Freeform: Shape 11">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BA8AE19C-6809-4C0C-9EB1-1782E33C7FB0}"/>
              </a:ext>
            </a:extLst>
          </p:cNvPr>
          <p:cNvSpPr>
            <a:spLocks noGrp="1"/>
          </p:cNvSpPr>
          <p:nvPr>
            <p:ph type="title"/>
          </p:nvPr>
        </p:nvSpPr>
        <p:spPr>
          <a:xfrm>
            <a:off x="838199" y="1120675"/>
            <a:ext cx="10248901" cy="2849975"/>
          </a:xfrm>
        </p:spPr>
        <p:txBody>
          <a:bodyPr vert="horz" lIns="91440" tIns="45720" rIns="91440" bIns="45720" rtlCol="0" anchor="b">
            <a:normAutofit fontScale="90000"/>
          </a:bodyPr>
          <a:lstStyle/>
          <a:p>
            <a:r>
              <a:rPr lang="en-US" sz="4800" b="0" i="0" dirty="0">
                <a:solidFill>
                  <a:schemeClr val="bg1"/>
                </a:solidFill>
                <a:effectLst/>
                <a:latin typeface="Roboto Condensed" panose="02000000000000000000" pitchFamily="2" charset="0"/>
              </a:rPr>
              <a:t>In all ages the </a:t>
            </a:r>
            <a:r>
              <a:rPr lang="en-US" sz="4800" b="0" i="0" dirty="0" err="1">
                <a:solidFill>
                  <a:schemeClr val="bg1"/>
                </a:solidFill>
                <a:effectLst/>
                <a:latin typeface="Roboto Condensed" panose="02000000000000000000" pitchFamily="2" charset="0"/>
              </a:rPr>
              <a:t>Saviour's</a:t>
            </a:r>
            <a:r>
              <a:rPr lang="en-US" sz="4800" b="0" i="0" dirty="0">
                <a:solidFill>
                  <a:schemeClr val="bg1"/>
                </a:solidFill>
                <a:effectLst/>
                <a:latin typeface="Roboto Condensed" panose="02000000000000000000" pitchFamily="2" charset="0"/>
              </a:rPr>
              <a:t> chosen have been educated and disciplined in the </a:t>
            </a:r>
            <a:r>
              <a:rPr lang="en-US" sz="4800" dirty="0">
                <a:solidFill>
                  <a:schemeClr val="bg1"/>
                </a:solidFill>
              </a:rPr>
              <a:t>school of</a:t>
            </a:r>
            <a:r>
              <a:rPr lang="en-US" sz="4800" b="0" i="0" dirty="0">
                <a:solidFill>
                  <a:schemeClr val="bg1"/>
                </a:solidFill>
                <a:effectLst/>
                <a:latin typeface="Roboto Condensed" panose="02000000000000000000" pitchFamily="2" charset="0"/>
              </a:rPr>
              <a:t> </a:t>
            </a:r>
            <a:r>
              <a:rPr lang="en-US" sz="4800" b="0" i="0" dirty="0">
                <a:solidFill>
                  <a:srgbClr val="FFFF00"/>
                </a:solidFill>
                <a:effectLst/>
                <a:latin typeface="Roboto Condensed" panose="02000000000000000000" pitchFamily="2" charset="0"/>
              </a:rPr>
              <a:t>trial</a:t>
            </a:r>
            <a:r>
              <a:rPr lang="en-US" sz="4800" b="0" i="0" dirty="0">
                <a:solidFill>
                  <a:schemeClr val="bg1"/>
                </a:solidFill>
                <a:effectLst/>
                <a:latin typeface="Roboto Condensed" panose="02000000000000000000" pitchFamily="2" charset="0"/>
              </a:rPr>
              <a:t>. They walked in narrow paths on earth; they were purified in the </a:t>
            </a:r>
            <a:r>
              <a:rPr lang="en-US" sz="4800" b="1" i="0" dirty="0">
                <a:solidFill>
                  <a:srgbClr val="FFFF00"/>
                </a:solidFill>
                <a:effectLst/>
                <a:latin typeface="Roboto Condensed" panose="02000000000000000000" pitchFamily="2" charset="0"/>
              </a:rPr>
              <a:t>furnace </a:t>
            </a:r>
            <a:r>
              <a:rPr lang="en-US" sz="4800" b="1" dirty="0">
                <a:solidFill>
                  <a:srgbClr val="FFFF00"/>
                </a:solidFill>
              </a:rPr>
              <a:t>of affliction</a:t>
            </a:r>
            <a:r>
              <a:rPr lang="en-US" sz="4800" b="0" i="0" dirty="0">
                <a:solidFill>
                  <a:schemeClr val="bg1"/>
                </a:solidFill>
                <a:effectLst/>
                <a:latin typeface="Roboto Condensed" panose="02000000000000000000" pitchFamily="2" charset="0"/>
              </a:rPr>
              <a:t>. GC 88 </a:t>
            </a:r>
            <a:endParaRPr lang="en-GB" sz="4800" dirty="0">
              <a:solidFill>
                <a:schemeClr val="bg1"/>
              </a:solidFill>
            </a:endParaRPr>
          </a:p>
        </p:txBody>
      </p:sp>
    </p:spTree>
    <p:extLst>
      <p:ext uri="{BB962C8B-B14F-4D97-AF65-F5344CB8AC3E}">
        <p14:creationId xmlns:p14="http://schemas.microsoft.com/office/powerpoint/2010/main" val="1158551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2DA3F0-6E0E-4DE4-8839-A372C94BDA48}"/>
              </a:ext>
            </a:extLst>
          </p:cNvPr>
          <p:cNvSpPr>
            <a:spLocks noGrp="1"/>
          </p:cNvSpPr>
          <p:nvPr>
            <p:ph type="title"/>
          </p:nvPr>
        </p:nvSpPr>
        <p:spPr>
          <a:xfrm>
            <a:off x="5297762" y="640080"/>
            <a:ext cx="6251110" cy="3566160"/>
          </a:xfrm>
        </p:spPr>
        <p:txBody>
          <a:bodyPr vert="horz" lIns="91440" tIns="45720" rIns="91440" bIns="45720" rtlCol="0" anchor="b">
            <a:normAutofit/>
          </a:bodyPr>
          <a:lstStyle/>
          <a:p>
            <a:r>
              <a:rPr lang="en-US" sz="5400" b="0" i="0" dirty="0">
                <a:effectLst/>
              </a:rPr>
              <a:t>Horatio Gates Spafford</a:t>
            </a:r>
            <a:endParaRPr lang="en-US" sz="5400" dirty="0"/>
          </a:p>
        </p:txBody>
      </p:sp>
      <p:sp>
        <p:nvSpPr>
          <p:cNvPr id="1030" name="Content Placeholder 1029">
            <a:extLst>
              <a:ext uri="{FF2B5EF4-FFF2-40B4-BE49-F238E27FC236}">
                <a16:creationId xmlns:a16="http://schemas.microsoft.com/office/drawing/2014/main" id="{8DE57694-4796-4EC5-B9E5-48EB8505ED3E}"/>
              </a:ext>
            </a:extLst>
          </p:cNvPr>
          <p:cNvSpPr>
            <a:spLocks noGrp="1"/>
          </p:cNvSpPr>
          <p:nvPr>
            <p:ph idx="1"/>
          </p:nvPr>
        </p:nvSpPr>
        <p:spPr>
          <a:xfrm>
            <a:off x="5297760" y="4636008"/>
            <a:ext cx="6251111" cy="1572768"/>
          </a:xfrm>
        </p:spPr>
        <p:txBody>
          <a:bodyPr vert="horz" lIns="91440" tIns="45720" rIns="91440" bIns="45720" rtlCol="0">
            <a:normAutofit/>
          </a:bodyPr>
          <a:lstStyle/>
          <a:p>
            <a:pPr marL="0" indent="0">
              <a:buNone/>
            </a:pPr>
            <a:r>
              <a:rPr lang="en-US" sz="2400"/>
              <a:t>One of the greatest examples of resilience </a:t>
            </a:r>
          </a:p>
        </p:txBody>
      </p:sp>
      <p:pic>
        <p:nvPicPr>
          <p:cNvPr id="1026" name="Picture 2" descr="A close-up of a person&#10;&#10;Description automatically generated with medium confidence">
            <a:extLst>
              <a:ext uri="{FF2B5EF4-FFF2-40B4-BE49-F238E27FC236}">
                <a16:creationId xmlns:a16="http://schemas.microsoft.com/office/drawing/2014/main" id="{85BA1978-56EA-456E-ABC5-D84E06476B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24" r="1"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4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3656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32B09-CB0B-43E6-8747-EB97D0154905}"/>
              </a:ext>
            </a:extLst>
          </p:cNvPr>
          <p:cNvSpPr>
            <a:spLocks noGrp="1"/>
          </p:cNvSpPr>
          <p:nvPr>
            <p:ph type="title"/>
          </p:nvPr>
        </p:nvSpPr>
        <p:spPr>
          <a:xfrm>
            <a:off x="1143000" y="990599"/>
            <a:ext cx="9906000" cy="685800"/>
          </a:xfrm>
        </p:spPr>
        <p:txBody>
          <a:bodyPr anchor="t">
            <a:normAutofit/>
          </a:bodyPr>
          <a:lstStyle/>
          <a:p>
            <a:r>
              <a:rPr lang="en-US" sz="4000" b="1" dirty="0"/>
              <a:t>How to develop Resilience</a:t>
            </a:r>
            <a:endParaRPr lang="en-GB" sz="4000" b="1" dirty="0"/>
          </a:p>
        </p:txBody>
      </p:sp>
      <p:graphicFrame>
        <p:nvGraphicFramePr>
          <p:cNvPr id="5" name="Content Placeholder 2">
            <a:extLst>
              <a:ext uri="{FF2B5EF4-FFF2-40B4-BE49-F238E27FC236}">
                <a16:creationId xmlns:a16="http://schemas.microsoft.com/office/drawing/2014/main" id="{E6393D87-4A89-42BB-8AAC-01E2AA592C6A}"/>
              </a:ext>
            </a:extLst>
          </p:cNvPr>
          <p:cNvGraphicFramePr>
            <a:graphicFrameLocks noGrp="1"/>
          </p:cNvGraphicFramePr>
          <p:nvPr>
            <p:ph idx="1"/>
            <p:extLst>
              <p:ext uri="{D42A27DB-BD31-4B8C-83A1-F6EECF244321}">
                <p14:modId xmlns:p14="http://schemas.microsoft.com/office/powerpoint/2010/main" val="1755929293"/>
              </p:ext>
            </p:extLst>
          </p:nvPr>
        </p:nvGraphicFramePr>
        <p:xfrm>
          <a:off x="685800" y="2137228"/>
          <a:ext cx="113157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116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2308DAEE-2CE2-4043-B0B8-C4957E8DFB22}"/>
                                            </p:graphicEl>
                                          </p:spTgt>
                                        </p:tgtEl>
                                        <p:attrNameLst>
                                          <p:attrName>style.visibility</p:attrName>
                                        </p:attrNameLst>
                                      </p:cBhvr>
                                      <p:to>
                                        <p:strVal val="visible"/>
                                      </p:to>
                                    </p:set>
                                    <p:animEffect transition="in" filter="fade">
                                      <p:cBhvr>
                                        <p:cTn id="7" dur="500"/>
                                        <p:tgtEl>
                                          <p:spTgt spid="5">
                                            <p:graphicEl>
                                              <a:dgm id="{2308DAEE-2CE2-4043-B0B8-C4957E8DFB22}"/>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5B2DE881-8688-43BF-962D-1E7339B4D144}"/>
                                            </p:graphicEl>
                                          </p:spTgt>
                                        </p:tgtEl>
                                        <p:attrNameLst>
                                          <p:attrName>style.visibility</p:attrName>
                                        </p:attrNameLst>
                                      </p:cBhvr>
                                      <p:to>
                                        <p:strVal val="visible"/>
                                      </p:to>
                                    </p:set>
                                    <p:animEffect transition="in" filter="fade">
                                      <p:cBhvr>
                                        <p:cTn id="10" dur="500"/>
                                        <p:tgtEl>
                                          <p:spTgt spid="5">
                                            <p:graphicEl>
                                              <a:dgm id="{5B2DE881-8688-43BF-962D-1E7339B4D14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E0D0D6-C646-4814-9D0B-56FEF0F77A50}"/>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000" b="1" dirty="0"/>
              <a:t>Why Families?</a:t>
            </a:r>
          </a:p>
        </p:txBody>
      </p:sp>
      <p:sp>
        <p:nvSpPr>
          <p:cNvPr id="7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appy black family on couch">
            <a:extLst>
              <a:ext uri="{FF2B5EF4-FFF2-40B4-BE49-F238E27FC236}">
                <a16:creationId xmlns:a16="http://schemas.microsoft.com/office/drawing/2014/main" id="{B964D257-BD8B-4D7F-9D7A-A982822A3E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766" r="11281"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101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7ABC1-C354-4881-A300-36260818BBA0}"/>
              </a:ext>
            </a:extLst>
          </p:cNvPr>
          <p:cNvSpPr>
            <a:spLocks noGrp="1"/>
          </p:cNvSpPr>
          <p:nvPr>
            <p:ph type="title"/>
          </p:nvPr>
        </p:nvSpPr>
        <p:spPr/>
        <p:txBody>
          <a:bodyPr/>
          <a:lstStyle/>
          <a:p>
            <a:r>
              <a:rPr lang="en-US" dirty="0"/>
              <a:t>What we will cover</a:t>
            </a:r>
            <a:endParaRPr lang="en-GB" dirty="0"/>
          </a:p>
        </p:txBody>
      </p:sp>
      <p:graphicFrame>
        <p:nvGraphicFramePr>
          <p:cNvPr id="4" name="Content Placeholder 3">
            <a:extLst>
              <a:ext uri="{FF2B5EF4-FFF2-40B4-BE49-F238E27FC236}">
                <a16:creationId xmlns:a16="http://schemas.microsoft.com/office/drawing/2014/main" id="{25BE0062-53E0-4056-A723-D7E34551AB30}"/>
              </a:ext>
            </a:extLst>
          </p:cNvPr>
          <p:cNvGraphicFramePr>
            <a:graphicFrameLocks noGrp="1"/>
          </p:cNvGraphicFramePr>
          <p:nvPr>
            <p:ph idx="1"/>
            <p:extLst>
              <p:ext uri="{D42A27DB-BD31-4B8C-83A1-F6EECF244321}">
                <p14:modId xmlns:p14="http://schemas.microsoft.com/office/powerpoint/2010/main" val="377536087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00563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4729DB-C772-4A10-A6F3-2C551566E9B1}"/>
              </a:ext>
            </a:extLst>
          </p:cNvPr>
          <p:cNvSpPr>
            <a:spLocks noGrp="1"/>
          </p:cNvSpPr>
          <p:nvPr>
            <p:ph type="title"/>
          </p:nvPr>
        </p:nvSpPr>
        <p:spPr>
          <a:xfrm>
            <a:off x="686834" y="1153572"/>
            <a:ext cx="3200400" cy="4461163"/>
          </a:xfrm>
        </p:spPr>
        <p:txBody>
          <a:bodyPr>
            <a:normAutofit/>
          </a:bodyPr>
          <a:lstStyle/>
          <a:p>
            <a:r>
              <a:rPr lang="en-US" sz="6000" b="1" dirty="0">
                <a:solidFill>
                  <a:srgbClr val="FFFFFF"/>
                </a:solidFill>
                <a:effectLst>
                  <a:outerShdw blurRad="38100" dist="38100" dir="2700000" algn="tl">
                    <a:srgbClr val="000000">
                      <a:alpha val="43137"/>
                    </a:srgbClr>
                  </a:outerShdw>
                </a:effectLst>
              </a:rPr>
              <a:t>Abraham</a:t>
            </a:r>
            <a:endParaRPr lang="en-GB" sz="6000" b="1" dirty="0">
              <a:solidFill>
                <a:srgbClr val="FFFFFF"/>
              </a:solidFill>
              <a:effectLst>
                <a:outerShdw blurRad="38100" dist="38100" dir="2700000" algn="tl">
                  <a:srgbClr val="000000">
                    <a:alpha val="43137"/>
                  </a:srgbClr>
                </a:outerShdw>
              </a:effectLst>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B1F2CDF-449F-4F67-AC02-3E5041E30936}"/>
              </a:ext>
            </a:extLst>
          </p:cNvPr>
          <p:cNvSpPr>
            <a:spLocks noGrp="1"/>
          </p:cNvSpPr>
          <p:nvPr>
            <p:ph idx="1"/>
          </p:nvPr>
        </p:nvSpPr>
        <p:spPr>
          <a:xfrm>
            <a:off x="4447308" y="591344"/>
            <a:ext cx="6906491" cy="5585619"/>
          </a:xfrm>
        </p:spPr>
        <p:txBody>
          <a:bodyPr anchor="ctr">
            <a:normAutofit/>
          </a:bodyPr>
          <a:lstStyle/>
          <a:p>
            <a:pPr marL="0" indent="0">
              <a:buNone/>
            </a:pPr>
            <a:r>
              <a:rPr lang="en-US" sz="4000" b="1" i="0" baseline="30000" dirty="0">
                <a:effectLst/>
                <a:latin typeface="system-ui"/>
              </a:rPr>
              <a:t>19 </a:t>
            </a:r>
            <a:r>
              <a:rPr lang="en-US" sz="4000" b="0" i="0" dirty="0">
                <a:effectLst/>
                <a:latin typeface="system-ui"/>
              </a:rPr>
              <a:t>For I have </a:t>
            </a:r>
            <a:r>
              <a:rPr lang="en-US" sz="4000" b="1" i="0" dirty="0">
                <a:solidFill>
                  <a:srgbClr val="FF0000"/>
                </a:solidFill>
                <a:effectLst/>
                <a:latin typeface="system-ui"/>
              </a:rPr>
              <a:t>chosen</a:t>
            </a:r>
            <a:r>
              <a:rPr lang="en-US" sz="4000" b="0" i="0" dirty="0">
                <a:effectLst/>
                <a:latin typeface="system-ui"/>
              </a:rPr>
              <a:t> him, so that he will </a:t>
            </a:r>
            <a:r>
              <a:rPr lang="en-US" sz="4000" b="1" dirty="0">
                <a:solidFill>
                  <a:srgbClr val="FF0000"/>
                </a:solidFill>
                <a:latin typeface="system-ui"/>
              </a:rPr>
              <a:t>direct</a:t>
            </a:r>
            <a:r>
              <a:rPr lang="en-US" sz="4000" b="0" i="0" dirty="0">
                <a:effectLst/>
                <a:latin typeface="system-ui"/>
              </a:rPr>
              <a:t> his </a:t>
            </a:r>
            <a:r>
              <a:rPr lang="en-US" sz="4000" b="1" dirty="0">
                <a:solidFill>
                  <a:srgbClr val="FF0000"/>
                </a:solidFill>
                <a:latin typeface="system-ui"/>
              </a:rPr>
              <a:t>children</a:t>
            </a:r>
            <a:r>
              <a:rPr lang="en-US" sz="4000" b="0" i="0" dirty="0">
                <a:effectLst/>
                <a:latin typeface="system-ui"/>
              </a:rPr>
              <a:t> and his household after him to </a:t>
            </a:r>
            <a:r>
              <a:rPr lang="en-US" sz="4000" b="1" dirty="0">
                <a:solidFill>
                  <a:srgbClr val="FF0000"/>
                </a:solidFill>
                <a:latin typeface="system-ui"/>
              </a:rPr>
              <a:t>keep</a:t>
            </a:r>
            <a:r>
              <a:rPr lang="en-US" sz="4000" b="0" i="0" dirty="0">
                <a:effectLst/>
                <a:latin typeface="system-ui"/>
              </a:rPr>
              <a:t> the </a:t>
            </a:r>
            <a:r>
              <a:rPr lang="en-US" sz="4000" b="1" dirty="0">
                <a:solidFill>
                  <a:srgbClr val="FF0000"/>
                </a:solidFill>
                <a:latin typeface="system-ui"/>
              </a:rPr>
              <a:t>way</a:t>
            </a:r>
            <a:r>
              <a:rPr lang="en-US" sz="4000" b="0" i="0" dirty="0">
                <a:effectLst/>
                <a:latin typeface="system-ui"/>
              </a:rPr>
              <a:t> of the </a:t>
            </a:r>
            <a:r>
              <a:rPr lang="en-US" sz="4000" b="1" dirty="0">
                <a:solidFill>
                  <a:srgbClr val="FF0000"/>
                </a:solidFill>
                <a:latin typeface="system-ui"/>
              </a:rPr>
              <a:t>Lord</a:t>
            </a:r>
            <a:r>
              <a:rPr lang="en-US" sz="4000" b="0" i="0" dirty="0">
                <a:effectLst/>
                <a:latin typeface="system-ui"/>
              </a:rPr>
              <a:t> by doing what is </a:t>
            </a:r>
            <a:r>
              <a:rPr lang="en-US" sz="4000" b="1" dirty="0">
                <a:solidFill>
                  <a:srgbClr val="FF0000"/>
                </a:solidFill>
                <a:latin typeface="system-ui"/>
              </a:rPr>
              <a:t>right</a:t>
            </a:r>
            <a:r>
              <a:rPr lang="en-US" sz="4000" b="0" i="0" dirty="0">
                <a:effectLst/>
                <a:latin typeface="system-ui"/>
              </a:rPr>
              <a:t> and </a:t>
            </a:r>
            <a:r>
              <a:rPr lang="en-US" sz="4000" b="1" dirty="0">
                <a:solidFill>
                  <a:srgbClr val="FF0000"/>
                </a:solidFill>
                <a:latin typeface="system-ui"/>
              </a:rPr>
              <a:t>just</a:t>
            </a:r>
            <a:r>
              <a:rPr lang="en-US" sz="4000" b="0" i="0" dirty="0">
                <a:effectLst/>
                <a:latin typeface="system-ui"/>
              </a:rPr>
              <a:t>, so that the </a:t>
            </a:r>
            <a:r>
              <a:rPr lang="en-US" sz="4000" b="0" i="0" cap="small" dirty="0">
                <a:effectLst/>
                <a:latin typeface="system-ui"/>
              </a:rPr>
              <a:t>Lord</a:t>
            </a:r>
            <a:r>
              <a:rPr lang="en-US" sz="4000" b="0" i="0" dirty="0">
                <a:effectLst/>
                <a:latin typeface="system-ui"/>
              </a:rPr>
              <a:t> will bring about for Abraham what he has promised </a:t>
            </a:r>
            <a:r>
              <a:rPr lang="en-US" sz="4000" b="0" i="0">
                <a:effectLst/>
                <a:latin typeface="system-ui"/>
              </a:rPr>
              <a:t>him.” Gen 18:19</a:t>
            </a:r>
            <a:endParaRPr lang="en-GB" sz="4000" dirty="0"/>
          </a:p>
        </p:txBody>
      </p:sp>
    </p:spTree>
    <p:extLst>
      <p:ext uri="{BB962C8B-B14F-4D97-AF65-F5344CB8AC3E}">
        <p14:creationId xmlns:p14="http://schemas.microsoft.com/office/powerpoint/2010/main" val="3409588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639446-39C1-4D0C-BF2E-A26A89FE66A6}"/>
              </a:ext>
            </a:extLst>
          </p:cNvPr>
          <p:cNvSpPr>
            <a:spLocks noGrp="1"/>
          </p:cNvSpPr>
          <p:nvPr>
            <p:ph type="title"/>
          </p:nvPr>
        </p:nvSpPr>
        <p:spPr>
          <a:xfrm>
            <a:off x="1094095" y="851517"/>
            <a:ext cx="5238466" cy="2991416"/>
          </a:xfrm>
        </p:spPr>
        <p:txBody>
          <a:bodyPr vert="horz" lIns="91440" tIns="45720" rIns="91440" bIns="45720" rtlCol="0" anchor="b">
            <a:normAutofit/>
          </a:bodyPr>
          <a:lstStyle/>
          <a:p>
            <a:r>
              <a:rPr lang="en-US" sz="6000" b="1" kern="1200" dirty="0">
                <a:solidFill>
                  <a:schemeClr val="tx1"/>
                </a:solidFill>
                <a:latin typeface="+mj-lt"/>
                <a:ea typeface="+mj-ea"/>
                <a:cs typeface="+mj-cs"/>
              </a:rPr>
              <a:t>Best</a:t>
            </a:r>
            <a:r>
              <a:rPr lang="en-US" sz="6000" kern="1200" dirty="0">
                <a:solidFill>
                  <a:schemeClr val="tx1"/>
                </a:solidFill>
                <a:latin typeface="+mj-lt"/>
                <a:ea typeface="+mj-ea"/>
                <a:cs typeface="+mj-cs"/>
              </a:rPr>
              <a:t> thing you can give children</a:t>
            </a:r>
          </a:p>
        </p:txBody>
      </p:sp>
      <p:sp>
        <p:nvSpPr>
          <p:cNvPr id="24" name="Freeform: Shape 23">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Classroom">
            <a:extLst>
              <a:ext uri="{FF2B5EF4-FFF2-40B4-BE49-F238E27FC236}">
                <a16:creationId xmlns:a16="http://schemas.microsoft.com/office/drawing/2014/main" id="{266B76DA-BEE2-41CB-9E89-6B057116F5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31503" y="2129307"/>
            <a:ext cx="3217333" cy="3217333"/>
          </a:xfrm>
          <a:prstGeom prst="rect">
            <a:avLst/>
          </a:prstGeom>
        </p:spPr>
      </p:pic>
    </p:spTree>
    <p:extLst>
      <p:ext uri="{BB962C8B-B14F-4D97-AF65-F5344CB8AC3E}">
        <p14:creationId xmlns:p14="http://schemas.microsoft.com/office/powerpoint/2010/main" val="230454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33756-7A4A-4705-A41C-363AC9EEB7B0}"/>
              </a:ext>
            </a:extLst>
          </p:cNvPr>
          <p:cNvSpPr>
            <a:spLocks noGrp="1"/>
          </p:cNvSpPr>
          <p:nvPr>
            <p:ph type="title"/>
          </p:nvPr>
        </p:nvSpPr>
        <p:spPr>
          <a:xfrm>
            <a:off x="7028496" y="2470413"/>
            <a:ext cx="5003946" cy="1917173"/>
          </a:xfrm>
        </p:spPr>
        <p:txBody>
          <a:bodyPr vert="horz" lIns="91440" tIns="45720" rIns="91440" bIns="45720" rtlCol="0" anchor="b">
            <a:normAutofit/>
          </a:bodyPr>
          <a:lstStyle/>
          <a:p>
            <a:r>
              <a:rPr lang="en-US" sz="5400" dirty="0"/>
              <a:t>Tell children your </a:t>
            </a:r>
            <a:r>
              <a:rPr lang="en-US" sz="5400" b="1" dirty="0">
                <a:solidFill>
                  <a:srgbClr val="FFFF00"/>
                </a:solidFill>
              </a:rPr>
              <a:t>experiences</a:t>
            </a:r>
          </a:p>
        </p:txBody>
      </p:sp>
      <p:sp>
        <p:nvSpPr>
          <p:cNvPr id="137" name="Freeform: Shape 136">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8" name="Picture 4" descr="Photo Of Man Carrying Baby">
            <a:extLst>
              <a:ext uri="{FF2B5EF4-FFF2-40B4-BE49-F238E27FC236}">
                <a16:creationId xmlns:a16="http://schemas.microsoft.com/office/drawing/2014/main" id="{4BA296DF-37D9-4026-B7F9-6656C11022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220" r="19369"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960857"/>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CE663-D8EF-4DE0-8AE7-56918F9059A7}"/>
              </a:ext>
            </a:extLst>
          </p:cNvPr>
          <p:cNvSpPr>
            <a:spLocks noGrp="1"/>
          </p:cNvSpPr>
          <p:nvPr>
            <p:ph type="title"/>
          </p:nvPr>
        </p:nvSpPr>
        <p:spPr>
          <a:xfrm rot="16200000">
            <a:off x="-1092200" y="2705102"/>
            <a:ext cx="5067303" cy="1536700"/>
          </a:xfrm>
        </p:spPr>
        <p:style>
          <a:lnRef idx="0">
            <a:schemeClr val="accent2"/>
          </a:lnRef>
          <a:fillRef idx="3">
            <a:schemeClr val="accent2"/>
          </a:fillRef>
          <a:effectRef idx="3">
            <a:schemeClr val="accent2"/>
          </a:effectRef>
          <a:fontRef idx="minor">
            <a:schemeClr val="lt1"/>
          </a:fontRef>
        </p:style>
        <p:txBody>
          <a:bodyPr>
            <a:normAutofit/>
          </a:bodyPr>
          <a:lstStyle/>
          <a:p>
            <a:pPr algn="ctr"/>
            <a:r>
              <a:rPr lang="en-US" sz="6000" b="1" dirty="0">
                <a:solidFill>
                  <a:schemeClr val="tx1"/>
                </a:solidFill>
              </a:rPr>
              <a:t>Core Needs </a:t>
            </a:r>
            <a:endParaRPr lang="en-GB" sz="6000" b="1" dirty="0">
              <a:solidFill>
                <a:schemeClr val="tx1"/>
              </a:solidFill>
            </a:endParaRPr>
          </a:p>
        </p:txBody>
      </p:sp>
      <p:graphicFrame>
        <p:nvGraphicFramePr>
          <p:cNvPr id="4" name="Content Placeholder 3">
            <a:extLst>
              <a:ext uri="{FF2B5EF4-FFF2-40B4-BE49-F238E27FC236}">
                <a16:creationId xmlns:a16="http://schemas.microsoft.com/office/drawing/2014/main" id="{48C6F523-C479-45AA-AD41-9F9094657EDD}"/>
              </a:ext>
            </a:extLst>
          </p:cNvPr>
          <p:cNvGraphicFramePr>
            <a:graphicFrameLocks noGrp="1"/>
          </p:cNvGraphicFramePr>
          <p:nvPr>
            <p:ph idx="1"/>
            <p:extLst>
              <p:ext uri="{D42A27DB-BD31-4B8C-83A1-F6EECF244321}">
                <p14:modId xmlns:p14="http://schemas.microsoft.com/office/powerpoint/2010/main" val="1828996122"/>
              </p:ext>
            </p:extLst>
          </p:nvPr>
        </p:nvGraphicFramePr>
        <p:xfrm>
          <a:off x="2806700" y="923924"/>
          <a:ext cx="8318500" cy="5197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164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9E0CC508-7BF6-4C4B-9EE8-630871A7A128}"/>
                                            </p:graphicEl>
                                          </p:spTgt>
                                        </p:tgtEl>
                                        <p:attrNameLst>
                                          <p:attrName>style.visibility</p:attrName>
                                        </p:attrNameLst>
                                      </p:cBhvr>
                                      <p:to>
                                        <p:strVal val="visible"/>
                                      </p:to>
                                    </p:set>
                                    <p:anim calcmode="lin" valueType="num">
                                      <p:cBhvr additive="base">
                                        <p:cTn id="7" dur="500" fill="hold"/>
                                        <p:tgtEl>
                                          <p:spTgt spid="4">
                                            <p:graphicEl>
                                              <a:dgm id="{9E0CC508-7BF6-4C4B-9EE8-630871A7A128}"/>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9E0CC508-7BF6-4C4B-9EE8-630871A7A128}"/>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E0B26856-D1CD-4A0B-AB53-6C737DC5B187}"/>
                                            </p:graphicEl>
                                          </p:spTgt>
                                        </p:tgtEl>
                                        <p:attrNameLst>
                                          <p:attrName>style.visibility</p:attrName>
                                        </p:attrNameLst>
                                      </p:cBhvr>
                                      <p:to>
                                        <p:strVal val="visible"/>
                                      </p:to>
                                    </p:set>
                                    <p:anim calcmode="lin" valueType="num">
                                      <p:cBhvr additive="base">
                                        <p:cTn id="13" dur="500" fill="hold"/>
                                        <p:tgtEl>
                                          <p:spTgt spid="4">
                                            <p:graphicEl>
                                              <a:dgm id="{E0B26856-D1CD-4A0B-AB53-6C737DC5B187}"/>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E0B26856-D1CD-4A0B-AB53-6C737DC5B187}"/>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45D10848-60EC-4F22-9D14-8802B32FD14C}"/>
                                            </p:graphicEl>
                                          </p:spTgt>
                                        </p:tgtEl>
                                        <p:attrNameLst>
                                          <p:attrName>style.visibility</p:attrName>
                                        </p:attrNameLst>
                                      </p:cBhvr>
                                      <p:to>
                                        <p:strVal val="visible"/>
                                      </p:to>
                                    </p:set>
                                    <p:anim calcmode="lin" valueType="num">
                                      <p:cBhvr additive="base">
                                        <p:cTn id="19" dur="500" fill="hold"/>
                                        <p:tgtEl>
                                          <p:spTgt spid="4">
                                            <p:graphicEl>
                                              <a:dgm id="{45D10848-60EC-4F22-9D14-8802B32FD14C}"/>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45D10848-60EC-4F22-9D14-8802B32FD14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CE663-D8EF-4DE0-8AE7-56918F9059A7}"/>
              </a:ext>
            </a:extLst>
          </p:cNvPr>
          <p:cNvSpPr>
            <a:spLocks noGrp="1"/>
          </p:cNvSpPr>
          <p:nvPr>
            <p:ph type="title"/>
          </p:nvPr>
        </p:nvSpPr>
        <p:spPr>
          <a:xfrm rot="16200000">
            <a:off x="-1092200" y="2705102"/>
            <a:ext cx="5067303" cy="1536700"/>
          </a:xfrm>
        </p:spPr>
        <p:style>
          <a:lnRef idx="0">
            <a:schemeClr val="accent2"/>
          </a:lnRef>
          <a:fillRef idx="3">
            <a:schemeClr val="accent2"/>
          </a:fillRef>
          <a:effectRef idx="3">
            <a:schemeClr val="accent2"/>
          </a:effectRef>
          <a:fontRef idx="minor">
            <a:schemeClr val="lt1"/>
          </a:fontRef>
        </p:style>
        <p:txBody>
          <a:bodyPr>
            <a:normAutofit/>
          </a:bodyPr>
          <a:lstStyle/>
          <a:p>
            <a:pPr algn="ctr"/>
            <a:r>
              <a:rPr lang="en-US" sz="6000" b="1" dirty="0">
                <a:solidFill>
                  <a:schemeClr val="tx1"/>
                </a:solidFill>
              </a:rPr>
              <a:t>Core Needs </a:t>
            </a:r>
            <a:endParaRPr lang="en-GB" sz="6000" b="1" dirty="0">
              <a:solidFill>
                <a:schemeClr val="tx1"/>
              </a:solidFill>
            </a:endParaRPr>
          </a:p>
        </p:txBody>
      </p:sp>
      <p:graphicFrame>
        <p:nvGraphicFramePr>
          <p:cNvPr id="4" name="Content Placeholder 3">
            <a:extLst>
              <a:ext uri="{FF2B5EF4-FFF2-40B4-BE49-F238E27FC236}">
                <a16:creationId xmlns:a16="http://schemas.microsoft.com/office/drawing/2014/main" id="{48C6F523-C479-45AA-AD41-9F9094657EDD}"/>
              </a:ext>
            </a:extLst>
          </p:cNvPr>
          <p:cNvGraphicFramePr>
            <a:graphicFrameLocks noGrp="1"/>
          </p:cNvGraphicFramePr>
          <p:nvPr>
            <p:ph idx="1"/>
            <p:extLst>
              <p:ext uri="{D42A27DB-BD31-4B8C-83A1-F6EECF244321}">
                <p14:modId xmlns:p14="http://schemas.microsoft.com/office/powerpoint/2010/main" val="517803838"/>
              </p:ext>
            </p:extLst>
          </p:nvPr>
        </p:nvGraphicFramePr>
        <p:xfrm>
          <a:off x="2806700" y="923924"/>
          <a:ext cx="4013200" cy="5197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Cups, As A Couple, Together, Partnership, Pull Together">
            <a:extLst>
              <a:ext uri="{FF2B5EF4-FFF2-40B4-BE49-F238E27FC236}">
                <a16:creationId xmlns:a16="http://schemas.microsoft.com/office/drawing/2014/main" id="{395D8FF6-E334-4899-B502-8F02AAD8A3C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08825" y="2019300"/>
            <a:ext cx="4552950" cy="303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5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9E0CC508-7BF6-4C4B-9EE8-630871A7A128}"/>
                                            </p:graphicEl>
                                          </p:spTgt>
                                        </p:tgtEl>
                                        <p:attrNameLst>
                                          <p:attrName>style.visibility</p:attrName>
                                        </p:attrNameLst>
                                      </p:cBhvr>
                                      <p:to>
                                        <p:strVal val="visible"/>
                                      </p:to>
                                    </p:set>
                                    <p:anim calcmode="lin" valueType="num">
                                      <p:cBhvr additive="base">
                                        <p:cTn id="7" dur="500" fill="hold"/>
                                        <p:tgtEl>
                                          <p:spTgt spid="4">
                                            <p:graphicEl>
                                              <a:dgm id="{9E0CC508-7BF6-4C4B-9EE8-630871A7A128}"/>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9E0CC508-7BF6-4C4B-9EE8-630871A7A128}"/>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D1087E-E26E-421C-B320-CE02264F21C6}"/>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kern="1200" dirty="0">
                <a:solidFill>
                  <a:srgbClr val="FFFFFF"/>
                </a:solidFill>
                <a:latin typeface="+mj-lt"/>
                <a:ea typeface="+mj-ea"/>
                <a:cs typeface="+mj-cs"/>
              </a:rPr>
              <a:t>We don’t </a:t>
            </a:r>
            <a:r>
              <a:rPr lang="en-US" b="1" kern="1200" dirty="0">
                <a:solidFill>
                  <a:srgbClr val="FFFF00"/>
                </a:solidFill>
                <a:latin typeface="+mj-lt"/>
                <a:ea typeface="+mj-ea"/>
                <a:cs typeface="+mj-cs"/>
              </a:rPr>
              <a:t>WHO</a:t>
            </a:r>
            <a:r>
              <a:rPr lang="en-US" kern="1200" dirty="0">
                <a:solidFill>
                  <a:srgbClr val="FFFFFF"/>
                </a:solidFill>
                <a:latin typeface="+mj-lt"/>
                <a:ea typeface="+mj-ea"/>
                <a:cs typeface="+mj-cs"/>
              </a:rPr>
              <a:t> we are until we know </a:t>
            </a:r>
            <a:r>
              <a:rPr lang="en-US" b="1" dirty="0">
                <a:solidFill>
                  <a:srgbClr val="FFFF00"/>
                </a:solidFill>
              </a:rPr>
              <a:t>WHOSE</a:t>
            </a:r>
            <a:r>
              <a:rPr lang="en-US" kern="1200" dirty="0">
                <a:solidFill>
                  <a:srgbClr val="FFFFFF"/>
                </a:solidFill>
                <a:latin typeface="+mj-lt"/>
                <a:ea typeface="+mj-ea"/>
                <a:cs typeface="+mj-cs"/>
              </a:rPr>
              <a:t> 	we are</a:t>
            </a:r>
          </a:p>
        </p:txBody>
      </p:sp>
      <p:cxnSp>
        <p:nvCxnSpPr>
          <p:cNvPr id="73" name="Straight Connector 7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194" name="Picture 2" descr="Who Are You? (S) (2019) - Filmaffinity">
            <a:extLst>
              <a:ext uri="{FF2B5EF4-FFF2-40B4-BE49-F238E27FC236}">
                <a16:creationId xmlns:a16="http://schemas.microsoft.com/office/drawing/2014/main" id="{3F992E46-9244-4185-B1C0-1C35CBCC557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372316" y="492573"/>
            <a:ext cx="4116557" cy="5880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336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CE663-D8EF-4DE0-8AE7-56918F9059A7}"/>
              </a:ext>
            </a:extLst>
          </p:cNvPr>
          <p:cNvSpPr>
            <a:spLocks noGrp="1"/>
          </p:cNvSpPr>
          <p:nvPr>
            <p:ph type="title"/>
          </p:nvPr>
        </p:nvSpPr>
        <p:spPr>
          <a:xfrm rot="16200000">
            <a:off x="-1092200" y="2705102"/>
            <a:ext cx="5067303" cy="1536700"/>
          </a:xfrm>
        </p:spPr>
        <p:style>
          <a:lnRef idx="0">
            <a:schemeClr val="accent2"/>
          </a:lnRef>
          <a:fillRef idx="3">
            <a:schemeClr val="accent2"/>
          </a:fillRef>
          <a:effectRef idx="3">
            <a:schemeClr val="accent2"/>
          </a:effectRef>
          <a:fontRef idx="minor">
            <a:schemeClr val="lt1"/>
          </a:fontRef>
        </p:style>
        <p:txBody>
          <a:bodyPr>
            <a:normAutofit/>
          </a:bodyPr>
          <a:lstStyle/>
          <a:p>
            <a:pPr algn="ctr"/>
            <a:r>
              <a:rPr lang="en-US" sz="6000" b="1" dirty="0">
                <a:solidFill>
                  <a:schemeClr val="tx1"/>
                </a:solidFill>
              </a:rPr>
              <a:t>Core Needs </a:t>
            </a:r>
            <a:endParaRPr lang="en-GB" sz="6000" b="1" dirty="0">
              <a:solidFill>
                <a:schemeClr val="tx1"/>
              </a:solidFill>
            </a:endParaRPr>
          </a:p>
        </p:txBody>
      </p:sp>
      <p:graphicFrame>
        <p:nvGraphicFramePr>
          <p:cNvPr id="4" name="Content Placeholder 3">
            <a:extLst>
              <a:ext uri="{FF2B5EF4-FFF2-40B4-BE49-F238E27FC236}">
                <a16:creationId xmlns:a16="http://schemas.microsoft.com/office/drawing/2014/main" id="{48C6F523-C479-45AA-AD41-9F9094657EDD}"/>
              </a:ext>
            </a:extLst>
          </p:cNvPr>
          <p:cNvGraphicFramePr>
            <a:graphicFrameLocks noGrp="1"/>
          </p:cNvGraphicFramePr>
          <p:nvPr>
            <p:ph idx="1"/>
            <p:extLst>
              <p:ext uri="{D42A27DB-BD31-4B8C-83A1-F6EECF244321}">
                <p14:modId xmlns:p14="http://schemas.microsoft.com/office/powerpoint/2010/main" val="864491401"/>
              </p:ext>
            </p:extLst>
          </p:nvPr>
        </p:nvGraphicFramePr>
        <p:xfrm>
          <a:off x="2806700" y="923924"/>
          <a:ext cx="3632200" cy="5197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4" name="Picture 4" descr="Attitude, Toddler, Hair, Mixed, African American, Afro">
            <a:extLst>
              <a:ext uri="{FF2B5EF4-FFF2-40B4-BE49-F238E27FC236}">
                <a16:creationId xmlns:a16="http://schemas.microsoft.com/office/drawing/2014/main" id="{3C7A426C-6E90-4F1A-B1E7-C11F53A3BC8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53915" y="1768404"/>
            <a:ext cx="5262770" cy="350851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586FEFB-E4EF-4A64-87FF-C17A4F11ACC1}"/>
              </a:ext>
            </a:extLst>
          </p:cNvPr>
          <p:cNvSpPr txBox="1"/>
          <p:nvPr/>
        </p:nvSpPr>
        <p:spPr>
          <a:xfrm>
            <a:off x="6753916" y="4373217"/>
            <a:ext cx="5262770" cy="707886"/>
          </a:xfrm>
          <a:prstGeom prst="rect">
            <a:avLst/>
          </a:prstGeom>
          <a:solidFill>
            <a:schemeClr val="tx1">
              <a:alpha val="62000"/>
            </a:schemeClr>
          </a:solidFill>
        </p:spPr>
        <p:txBody>
          <a:bodyPr wrap="square" rtlCol="0">
            <a:spAutoFit/>
          </a:bodyPr>
          <a:lstStyle/>
          <a:p>
            <a:pPr algn="ctr"/>
            <a:r>
              <a:rPr lang="en-US" sz="4000" b="1" dirty="0">
                <a:solidFill>
                  <a:schemeClr val="bg1"/>
                </a:solidFill>
              </a:rPr>
              <a:t>I am Enough!</a:t>
            </a:r>
            <a:endParaRPr lang="en-GB" sz="4000" b="1" dirty="0">
              <a:solidFill>
                <a:schemeClr val="bg1"/>
              </a:solidFill>
            </a:endParaRPr>
          </a:p>
        </p:txBody>
      </p:sp>
    </p:spTree>
    <p:extLst>
      <p:ext uri="{BB962C8B-B14F-4D97-AF65-F5344CB8AC3E}">
        <p14:creationId xmlns:p14="http://schemas.microsoft.com/office/powerpoint/2010/main" val="157770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E0B26856-D1CD-4A0B-AB53-6C737DC5B187}"/>
                                            </p:graphicEl>
                                          </p:spTgt>
                                        </p:tgtEl>
                                        <p:attrNameLst>
                                          <p:attrName>style.visibility</p:attrName>
                                        </p:attrNameLst>
                                      </p:cBhvr>
                                      <p:to>
                                        <p:strVal val="visible"/>
                                      </p:to>
                                    </p:set>
                                    <p:anim calcmode="lin" valueType="num">
                                      <p:cBhvr additive="base">
                                        <p:cTn id="7" dur="500" fill="hold"/>
                                        <p:tgtEl>
                                          <p:spTgt spid="4">
                                            <p:graphicEl>
                                              <a:dgm id="{E0B26856-D1CD-4A0B-AB53-6C737DC5B187}"/>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E0B26856-D1CD-4A0B-AB53-6C737DC5B187}"/>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CE663-D8EF-4DE0-8AE7-56918F9059A7}"/>
              </a:ext>
            </a:extLst>
          </p:cNvPr>
          <p:cNvSpPr>
            <a:spLocks noGrp="1"/>
          </p:cNvSpPr>
          <p:nvPr>
            <p:ph type="title"/>
          </p:nvPr>
        </p:nvSpPr>
        <p:spPr>
          <a:xfrm rot="16200000">
            <a:off x="-1092200" y="2705102"/>
            <a:ext cx="5067303" cy="1536700"/>
          </a:xfrm>
        </p:spPr>
        <p:style>
          <a:lnRef idx="0">
            <a:schemeClr val="accent2"/>
          </a:lnRef>
          <a:fillRef idx="3">
            <a:schemeClr val="accent2"/>
          </a:fillRef>
          <a:effectRef idx="3">
            <a:schemeClr val="accent2"/>
          </a:effectRef>
          <a:fontRef idx="minor">
            <a:schemeClr val="lt1"/>
          </a:fontRef>
        </p:style>
        <p:txBody>
          <a:bodyPr>
            <a:normAutofit/>
          </a:bodyPr>
          <a:lstStyle/>
          <a:p>
            <a:pPr algn="ctr"/>
            <a:r>
              <a:rPr lang="en-US" sz="6000" b="1" dirty="0">
                <a:solidFill>
                  <a:schemeClr val="tx1"/>
                </a:solidFill>
              </a:rPr>
              <a:t>Core Needs </a:t>
            </a:r>
            <a:endParaRPr lang="en-GB" sz="6000" b="1" dirty="0">
              <a:solidFill>
                <a:schemeClr val="tx1"/>
              </a:solidFill>
            </a:endParaRPr>
          </a:p>
        </p:txBody>
      </p:sp>
      <p:graphicFrame>
        <p:nvGraphicFramePr>
          <p:cNvPr id="4" name="Content Placeholder 3">
            <a:extLst>
              <a:ext uri="{FF2B5EF4-FFF2-40B4-BE49-F238E27FC236}">
                <a16:creationId xmlns:a16="http://schemas.microsoft.com/office/drawing/2014/main" id="{48C6F523-C479-45AA-AD41-9F9094657EDD}"/>
              </a:ext>
            </a:extLst>
          </p:cNvPr>
          <p:cNvGraphicFramePr>
            <a:graphicFrameLocks noGrp="1"/>
          </p:cNvGraphicFramePr>
          <p:nvPr>
            <p:ph idx="1"/>
            <p:extLst>
              <p:ext uri="{D42A27DB-BD31-4B8C-83A1-F6EECF244321}">
                <p14:modId xmlns:p14="http://schemas.microsoft.com/office/powerpoint/2010/main" val="2119031734"/>
              </p:ext>
            </p:extLst>
          </p:nvPr>
        </p:nvGraphicFramePr>
        <p:xfrm>
          <a:off x="2806700" y="939800"/>
          <a:ext cx="3670300" cy="5181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descr="Young Woman, Model, Woman, Pose, Enough, Hair">
            <a:extLst>
              <a:ext uri="{FF2B5EF4-FFF2-40B4-BE49-F238E27FC236}">
                <a16:creationId xmlns:a16="http://schemas.microsoft.com/office/drawing/2014/main" id="{10998C5E-01D0-4D07-AC87-D1F5EF5C235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02449" y="2046815"/>
            <a:ext cx="4616450" cy="30776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34DC0BA-CF90-4728-B263-AE0AF361D193}"/>
              </a:ext>
            </a:extLst>
          </p:cNvPr>
          <p:cNvSpPr txBox="1"/>
          <p:nvPr/>
        </p:nvSpPr>
        <p:spPr>
          <a:xfrm>
            <a:off x="6902449" y="4457700"/>
            <a:ext cx="4616450" cy="584775"/>
          </a:xfrm>
          <a:prstGeom prst="rect">
            <a:avLst/>
          </a:prstGeom>
          <a:solidFill>
            <a:schemeClr val="accent6">
              <a:lumMod val="50000"/>
              <a:alpha val="52000"/>
            </a:schemeClr>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rPr>
              <a:t>Do I Matter?</a:t>
            </a:r>
            <a:endParaRPr lang="en-GB"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7834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45D10848-60EC-4F22-9D14-8802B32FD14C}"/>
                                            </p:graphicEl>
                                          </p:spTgt>
                                        </p:tgtEl>
                                        <p:attrNameLst>
                                          <p:attrName>style.visibility</p:attrName>
                                        </p:attrNameLst>
                                      </p:cBhvr>
                                      <p:to>
                                        <p:strVal val="visible"/>
                                      </p:to>
                                    </p:set>
                                    <p:anim calcmode="lin" valueType="num">
                                      <p:cBhvr additive="base">
                                        <p:cTn id="7" dur="500" fill="hold"/>
                                        <p:tgtEl>
                                          <p:spTgt spid="4">
                                            <p:graphicEl>
                                              <a:dgm id="{45D10848-60EC-4F22-9D14-8802B32FD14C}"/>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45D10848-60EC-4F22-9D14-8802B32FD14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3B4383-B7AD-4702-923B-D028BD15DAED}"/>
              </a:ext>
            </a:extLst>
          </p:cNvPr>
          <p:cNvSpPr>
            <a:spLocks noGrp="1"/>
          </p:cNvSpPr>
          <p:nvPr>
            <p:ph type="title"/>
          </p:nvPr>
        </p:nvSpPr>
        <p:spPr>
          <a:xfrm>
            <a:off x="1285241" y="1008993"/>
            <a:ext cx="9231410" cy="3542045"/>
          </a:xfrm>
        </p:spPr>
        <p:txBody>
          <a:bodyPr vert="horz" lIns="91440" tIns="45720" rIns="91440" bIns="45720" rtlCol="0" anchor="b">
            <a:normAutofit/>
          </a:bodyPr>
          <a:lstStyle/>
          <a:p>
            <a:r>
              <a:rPr lang="en-US" b="1" i="0" u="none" strike="noStrike" kern="1200" baseline="0" dirty="0">
                <a:solidFill>
                  <a:schemeClr val="tx1"/>
                </a:solidFill>
                <a:latin typeface="+mj-lt"/>
                <a:ea typeface="+mj-ea"/>
                <a:cs typeface="+mj-cs"/>
              </a:rPr>
              <a:t>Forasmuch as ye know that ye were not redeemed with corruptible things, </a:t>
            </a:r>
            <a:r>
              <a:rPr lang="en-US" b="1" i="1" u="none" strike="noStrike" kern="1200" baseline="0" dirty="0">
                <a:solidFill>
                  <a:schemeClr val="tx1"/>
                </a:solidFill>
                <a:latin typeface="+mj-lt"/>
                <a:ea typeface="+mj-ea"/>
                <a:cs typeface="+mj-cs"/>
              </a:rPr>
              <a:t>as</a:t>
            </a:r>
            <a:r>
              <a:rPr lang="en-US" b="1" i="0" u="none" strike="noStrike" kern="1200" baseline="0" dirty="0">
                <a:solidFill>
                  <a:schemeClr val="tx1"/>
                </a:solidFill>
                <a:latin typeface="+mj-lt"/>
                <a:ea typeface="+mj-ea"/>
                <a:cs typeface="+mj-cs"/>
              </a:rPr>
              <a:t> silver and gold… But with the </a:t>
            </a:r>
            <a:r>
              <a:rPr lang="en-US" b="1" i="0" u="none" strike="noStrike" kern="1200" baseline="0" dirty="0">
                <a:solidFill>
                  <a:srgbClr val="FF0000"/>
                </a:solidFill>
                <a:latin typeface="+mj-lt"/>
                <a:ea typeface="+mj-ea"/>
                <a:cs typeface="+mj-cs"/>
              </a:rPr>
              <a:t>precious blood </a:t>
            </a:r>
            <a:r>
              <a:rPr lang="en-US" b="1" i="0" u="none" strike="noStrike" kern="1200" baseline="0" dirty="0">
                <a:solidFill>
                  <a:schemeClr val="tx1"/>
                </a:solidFill>
                <a:latin typeface="+mj-lt"/>
                <a:ea typeface="+mj-ea"/>
                <a:cs typeface="+mj-cs"/>
              </a:rPr>
              <a:t>of </a:t>
            </a:r>
            <a:r>
              <a:rPr lang="en-US" b="1" dirty="0">
                <a:solidFill>
                  <a:srgbClr val="FF0000"/>
                </a:solidFill>
              </a:rPr>
              <a:t>Christ</a:t>
            </a:r>
            <a:endParaRPr lang="en-US" b="1" kern="1200" dirty="0">
              <a:solidFill>
                <a:schemeClr val="tx1"/>
              </a:solidFill>
              <a:latin typeface="+mj-lt"/>
              <a:ea typeface="+mj-ea"/>
              <a:cs typeface="+mj-cs"/>
            </a:endParaRPr>
          </a:p>
        </p:txBody>
      </p:sp>
    </p:spTree>
    <p:extLst>
      <p:ext uri="{BB962C8B-B14F-4D97-AF65-F5344CB8AC3E}">
        <p14:creationId xmlns:p14="http://schemas.microsoft.com/office/powerpoint/2010/main" val="30881120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C2A10-F76D-4F52-8C40-6963CC333226}"/>
              </a:ext>
            </a:extLst>
          </p:cNvPr>
          <p:cNvSpPr>
            <a:spLocks noGrp="1"/>
          </p:cNvSpPr>
          <p:nvPr>
            <p:ph type="title"/>
          </p:nvPr>
        </p:nvSpPr>
        <p:spPr/>
        <p:txBody>
          <a:bodyPr/>
          <a:lstStyle/>
          <a:p>
            <a:r>
              <a:rPr lang="en-US" dirty="0"/>
              <a:t>90 Day resilience challenge</a:t>
            </a:r>
            <a:endParaRPr lang="en-GB" dirty="0"/>
          </a:p>
        </p:txBody>
      </p:sp>
      <p:sp>
        <p:nvSpPr>
          <p:cNvPr id="3" name="Content Placeholder 2">
            <a:extLst>
              <a:ext uri="{FF2B5EF4-FFF2-40B4-BE49-F238E27FC236}">
                <a16:creationId xmlns:a16="http://schemas.microsoft.com/office/drawing/2014/main" id="{6858E7AD-8CE7-4712-8594-D8B35B072D4C}"/>
              </a:ext>
            </a:extLst>
          </p:cNvPr>
          <p:cNvSpPr>
            <a:spLocks noGrp="1"/>
          </p:cNvSpPr>
          <p:nvPr>
            <p:ph idx="1"/>
          </p:nvPr>
        </p:nvSpPr>
        <p:spPr/>
        <p:txBody>
          <a:bodyPr/>
          <a:lstStyle/>
          <a:p>
            <a:r>
              <a:rPr lang="en-US" dirty="0"/>
              <a:t>Think of where you want your family to be in 90 days – image it</a:t>
            </a:r>
          </a:p>
          <a:p>
            <a:r>
              <a:rPr lang="en-US" dirty="0"/>
              <a:t>Decide what you need to get your family to that </a:t>
            </a:r>
          </a:p>
          <a:p>
            <a:r>
              <a:rPr lang="en-US" dirty="0"/>
              <a:t>Tell another family what you plan to do</a:t>
            </a:r>
          </a:p>
          <a:p>
            <a:r>
              <a:rPr lang="en-US" dirty="0"/>
              <a:t>Start</a:t>
            </a:r>
          </a:p>
          <a:p>
            <a:r>
              <a:rPr lang="en-US" dirty="0"/>
              <a:t>In 90 days update that family on your progress</a:t>
            </a:r>
            <a:endParaRPr lang="en-GB" dirty="0"/>
          </a:p>
        </p:txBody>
      </p:sp>
    </p:spTree>
    <p:extLst>
      <p:ext uri="{BB962C8B-B14F-4D97-AF65-F5344CB8AC3E}">
        <p14:creationId xmlns:p14="http://schemas.microsoft.com/office/powerpoint/2010/main" val="1154032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9197C5F0-8FAE-4C35-BFAB-31EA02C95E43}"/>
              </a:ext>
            </a:extLst>
          </p:cNvPr>
          <p:cNvSpPr>
            <a:spLocks noGrp="1"/>
          </p:cNvSpPr>
          <p:nvPr>
            <p:ph type="ctrTitle"/>
          </p:nvPr>
        </p:nvSpPr>
        <p:spPr>
          <a:xfrm>
            <a:off x="705677" y="26371"/>
            <a:ext cx="7021513" cy="2308324"/>
          </a:xfrm>
        </p:spPr>
        <p:txBody>
          <a:bodyPr>
            <a:normAutofit/>
          </a:bodyPr>
          <a:lstStyle/>
          <a:p>
            <a:pPr algn="l"/>
            <a:r>
              <a:rPr lang="en-US" sz="7200" b="1" dirty="0">
                <a:solidFill>
                  <a:schemeClr val="bg1"/>
                </a:solidFill>
              </a:rPr>
              <a:t>Resilience?</a:t>
            </a:r>
            <a:endParaRPr lang="en-GB" sz="7200" b="1" dirty="0">
              <a:solidFill>
                <a:schemeClr val="bg1"/>
              </a:solidFill>
            </a:endParaRPr>
          </a:p>
        </p:txBody>
      </p:sp>
      <p:sp>
        <p:nvSpPr>
          <p:cNvPr id="3" name="Subtitle 2">
            <a:extLst>
              <a:ext uri="{FF2B5EF4-FFF2-40B4-BE49-F238E27FC236}">
                <a16:creationId xmlns:a16="http://schemas.microsoft.com/office/drawing/2014/main" id="{B279F116-ABC7-4B09-B1D6-2FCE770A1FEC}"/>
              </a:ext>
            </a:extLst>
          </p:cNvPr>
          <p:cNvSpPr>
            <a:spLocks noGrp="1"/>
          </p:cNvSpPr>
          <p:nvPr>
            <p:ph type="subTitle" idx="1"/>
          </p:nvPr>
        </p:nvSpPr>
        <p:spPr>
          <a:xfrm>
            <a:off x="506479" y="2894540"/>
            <a:ext cx="10059921" cy="1574323"/>
          </a:xfrm>
        </p:spPr>
        <p:txBody>
          <a:bodyPr>
            <a:normAutofit/>
          </a:bodyPr>
          <a:lstStyle/>
          <a:p>
            <a:pPr algn="l"/>
            <a:r>
              <a:rPr lang="en-US" sz="4000" b="0" i="0" u="none" strike="noStrike" baseline="0" dirty="0">
                <a:solidFill>
                  <a:schemeClr val="bg1"/>
                </a:solidFill>
                <a:latin typeface="Adobe Garamond Pro"/>
              </a:rPr>
              <a:t>“The ability to </a:t>
            </a:r>
            <a:r>
              <a:rPr lang="en-US" sz="4000" b="1" dirty="0">
                <a:solidFill>
                  <a:srgbClr val="FFFF00"/>
                </a:solidFill>
                <a:latin typeface="Adobe Garamond Pro"/>
              </a:rPr>
              <a:t>withstand</a:t>
            </a:r>
            <a:r>
              <a:rPr lang="en-US" sz="4000" b="0" i="0" u="none" strike="noStrike" baseline="0" dirty="0">
                <a:solidFill>
                  <a:schemeClr val="bg1"/>
                </a:solidFill>
                <a:latin typeface="Adobe Garamond Pro"/>
              </a:rPr>
              <a:t> and </a:t>
            </a:r>
            <a:r>
              <a:rPr lang="en-US" sz="4000" b="1" i="0" u="none" strike="noStrike" baseline="0" dirty="0">
                <a:solidFill>
                  <a:srgbClr val="FFFF00"/>
                </a:solidFill>
                <a:latin typeface="Adobe Garamond Pro"/>
              </a:rPr>
              <a:t>rebound</a:t>
            </a:r>
            <a:r>
              <a:rPr lang="en-US" sz="4000" b="0" i="0" u="none" strike="noStrike" baseline="0" dirty="0">
                <a:solidFill>
                  <a:schemeClr val="bg1"/>
                </a:solidFill>
                <a:latin typeface="Adobe Garamond Pro"/>
              </a:rPr>
              <a:t> from </a:t>
            </a:r>
            <a:r>
              <a:rPr lang="en-US" sz="4000" b="1" dirty="0">
                <a:solidFill>
                  <a:srgbClr val="FFFF00"/>
                </a:solidFill>
                <a:latin typeface="Adobe Garamond Pro"/>
              </a:rPr>
              <a:t>disruptive</a:t>
            </a:r>
            <a:r>
              <a:rPr lang="en-US" sz="4000" b="0" i="0" u="none" strike="noStrike" baseline="0" dirty="0">
                <a:solidFill>
                  <a:schemeClr val="bg1"/>
                </a:solidFill>
                <a:latin typeface="Adobe Garamond Pro"/>
              </a:rPr>
              <a:t> life </a:t>
            </a:r>
            <a:r>
              <a:rPr lang="en-US" sz="4000" b="1" dirty="0">
                <a:solidFill>
                  <a:srgbClr val="FFFF00"/>
                </a:solidFill>
                <a:latin typeface="Adobe Garamond Pro"/>
              </a:rPr>
              <a:t>challenges</a:t>
            </a:r>
            <a:r>
              <a:rPr lang="en-US" sz="4000" b="0" i="0" u="none" strike="noStrike" baseline="0" dirty="0">
                <a:solidFill>
                  <a:schemeClr val="bg1"/>
                </a:solidFill>
                <a:latin typeface="Adobe Garamond Pro"/>
              </a:rPr>
              <a:t>.” (Walsh, 2003, p. 399)</a:t>
            </a:r>
            <a:endParaRPr lang="en-GB" sz="4000" dirty="0">
              <a:solidFill>
                <a:schemeClr val="bg1"/>
              </a:solidFill>
            </a:endParaRPr>
          </a:p>
        </p:txBody>
      </p:sp>
    </p:spTree>
    <p:extLst>
      <p:ext uri="{BB962C8B-B14F-4D97-AF65-F5344CB8AC3E}">
        <p14:creationId xmlns:p14="http://schemas.microsoft.com/office/powerpoint/2010/main" val="3897551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54F0EA-71FB-4A10-A43B-BAC62B558C23}"/>
              </a:ext>
            </a:extLst>
          </p:cNvPr>
          <p:cNvSpPr>
            <a:spLocks noGrp="1"/>
          </p:cNvSpPr>
          <p:nvPr>
            <p:ph type="title"/>
          </p:nvPr>
        </p:nvSpPr>
        <p:spPr>
          <a:xfrm>
            <a:off x="708924" y="418434"/>
            <a:ext cx="3876848" cy="4064925"/>
          </a:xfrm>
        </p:spPr>
        <p:txBody>
          <a:bodyPr anchor="ctr">
            <a:normAutofit/>
          </a:bodyPr>
          <a:lstStyle/>
          <a:p>
            <a:r>
              <a:rPr lang="en-GB" sz="5000" b="0" i="0" dirty="0">
                <a:effectLst/>
                <a:latin typeface="Oswald" panose="00000500000000000000" pitchFamily="2" charset="0"/>
              </a:rPr>
              <a:t>Jayne Reardon</a:t>
            </a:r>
            <a:br>
              <a:rPr lang="en-GB" sz="5000" b="0" i="0" dirty="0">
                <a:effectLst/>
                <a:latin typeface="Oswald" panose="00000500000000000000" pitchFamily="2" charset="0"/>
              </a:rPr>
            </a:br>
            <a:endParaRPr lang="en-GB" sz="5000" dirty="0"/>
          </a:p>
        </p:txBody>
      </p:sp>
      <p:grpSp>
        <p:nvGrpSpPr>
          <p:cNvPr id="13" name="Group 12">
            <a:extLst>
              <a:ext uri="{FF2B5EF4-FFF2-40B4-BE49-F238E27FC236}">
                <a16:creationId xmlns:a16="http://schemas.microsoft.com/office/drawing/2014/main" id="{11999B20-6058-4C55-882E-A1FB050B69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569464"/>
            <a:ext cx="242107" cy="1340860"/>
            <a:chOff x="56167" y="2761488"/>
            <a:chExt cx="242107" cy="1340860"/>
          </a:xfrm>
        </p:grpSpPr>
        <p:sp>
          <p:nvSpPr>
            <p:cNvPr id="14" name="Rectangle 2">
              <a:extLst>
                <a:ext uri="{FF2B5EF4-FFF2-40B4-BE49-F238E27FC236}">
                  <a16:creationId xmlns:a16="http://schemas.microsoft.com/office/drawing/2014/main" id="{168AC90C-344A-4A64-BC4B-AEE98034B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59">
              <a:extLst>
                <a:ext uri="{FF2B5EF4-FFF2-40B4-BE49-F238E27FC236}">
                  <a16:creationId xmlns:a16="http://schemas.microsoft.com/office/drawing/2014/main" id="{47AEB9AE-7E63-42CA-A3E5-F8EF7D8CA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076031FA-B93F-4A7D-AE66-85ADC613E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9">
              <a:extLst>
                <a:ext uri="{FF2B5EF4-FFF2-40B4-BE49-F238E27FC236}">
                  <a16:creationId xmlns:a16="http://schemas.microsoft.com/office/drawing/2014/main" id="{0C1FC8D1-E08A-4B12-A48F-BF225E5B0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F62D5F69-2C82-4007-8EF0-EBC9C2350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9">
              <a:extLst>
                <a:ext uri="{FF2B5EF4-FFF2-40B4-BE49-F238E27FC236}">
                  <a16:creationId xmlns:a16="http://schemas.microsoft.com/office/drawing/2014/main" id="{677FAED6-5057-4B80-B1CF-196DC022B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CE77C39F-572F-4435-85B4-9E9A35CF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B3283BD4-0BC4-41D1-B09B-CBDC4292C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a:extLst>
                <a:ext uri="{FF2B5EF4-FFF2-40B4-BE49-F238E27FC236}">
                  <a16:creationId xmlns:a16="http://schemas.microsoft.com/office/drawing/2014/main" id="{BA3E687B-951E-45B2-BEFE-4CBEB32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A49870CA-6E02-4787-82A6-28C0CB6B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a:extLst>
                <a:ext uri="{FF2B5EF4-FFF2-40B4-BE49-F238E27FC236}">
                  <a16:creationId xmlns:a16="http://schemas.microsoft.com/office/drawing/2014/main" id="{5639C028-DD6E-4E69-AE6E-1CC158EDC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B1CD1FE8-3027-45AA-AD53-5B131FB03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1FD2B706-0BB9-4A30-9206-252E09AE0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D5783E13-BA0A-4F1E-A4F0-BFC9FF103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D0847D6C-8036-43A9-BA3E-D1E892888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1D610CBF-7C35-498A-9BDD-A2954A7CA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BCB60915-0422-4144-87E9-2289DBC0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9D64F486-DA93-45CE-9075-4110C67F1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DA8356F6-E822-44E0-8A11-33E5A5432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C825C106-0BD3-41C1-8520-50F54BD67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CDB1CE3-5718-4F66-BBF8-B8F81F3A7223}"/>
              </a:ext>
            </a:extLst>
          </p:cNvPr>
          <p:cNvGraphicFramePr>
            <a:graphicFrameLocks noGrp="1"/>
          </p:cNvGraphicFramePr>
          <p:nvPr>
            <p:ph idx="1"/>
            <p:extLst>
              <p:ext uri="{D42A27DB-BD31-4B8C-83A1-F6EECF244321}">
                <p14:modId xmlns:p14="http://schemas.microsoft.com/office/powerpoint/2010/main" val="4028400337"/>
              </p:ext>
            </p:extLst>
          </p:nvPr>
        </p:nvGraphicFramePr>
        <p:xfrm>
          <a:off x="5614416" y="457200"/>
          <a:ext cx="6117336" cy="5696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a16="http://schemas.microsoft.com/office/drawing/2014/main" id="{2157003B-80C9-418D-A173-E6511EDD6CFE}"/>
              </a:ext>
            </a:extLst>
          </p:cNvPr>
          <p:cNvPicPr>
            <a:picLocks noChangeAspect="1"/>
          </p:cNvPicPr>
          <p:nvPr/>
        </p:nvPicPr>
        <p:blipFill>
          <a:blip r:embed="rId7"/>
          <a:stretch>
            <a:fillRect/>
          </a:stretch>
        </p:blipFill>
        <p:spPr>
          <a:xfrm>
            <a:off x="1109226" y="2672298"/>
            <a:ext cx="2785291" cy="3481614"/>
          </a:xfrm>
          <a:prstGeom prst="rect">
            <a:avLst/>
          </a:prstGeom>
        </p:spPr>
      </p:pic>
    </p:spTree>
    <p:extLst>
      <p:ext uri="{BB962C8B-B14F-4D97-AF65-F5344CB8AC3E}">
        <p14:creationId xmlns:p14="http://schemas.microsoft.com/office/powerpoint/2010/main" val="51521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014674CC-CD87-44C3-8497-BA8783B5A7A9}"/>
                                            </p:graphicEl>
                                          </p:spTgt>
                                        </p:tgtEl>
                                        <p:attrNameLst>
                                          <p:attrName>style.visibility</p:attrName>
                                        </p:attrNameLst>
                                      </p:cBhvr>
                                      <p:to>
                                        <p:strVal val="visible"/>
                                      </p:to>
                                    </p:set>
                                    <p:anim calcmode="lin" valueType="num">
                                      <p:cBhvr additive="base">
                                        <p:cTn id="7" dur="500" fill="hold"/>
                                        <p:tgtEl>
                                          <p:spTgt spid="5">
                                            <p:graphicEl>
                                              <a:dgm id="{014674CC-CD87-44C3-8497-BA8783B5A7A9}"/>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014674CC-CD87-44C3-8497-BA8783B5A7A9}"/>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graphicEl>
                                              <a:dgm id="{7D727D91-E2AD-4DCB-ADAB-34F2D1E39836}"/>
                                            </p:graphicEl>
                                          </p:spTgt>
                                        </p:tgtEl>
                                        <p:attrNameLst>
                                          <p:attrName>style.visibility</p:attrName>
                                        </p:attrNameLst>
                                      </p:cBhvr>
                                      <p:to>
                                        <p:strVal val="visible"/>
                                      </p:to>
                                    </p:set>
                                    <p:anim calcmode="lin" valueType="num">
                                      <p:cBhvr additive="base">
                                        <p:cTn id="11" dur="500" fill="hold"/>
                                        <p:tgtEl>
                                          <p:spTgt spid="5">
                                            <p:graphicEl>
                                              <a:dgm id="{7D727D91-E2AD-4DCB-ADAB-34F2D1E39836}"/>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graphicEl>
                                              <a:dgm id="{7D727D91-E2AD-4DCB-ADAB-34F2D1E39836}"/>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graphicEl>
                                              <a:dgm id="{C0841BD2-D6BA-4652-A366-586325D343B5}"/>
                                            </p:graphicEl>
                                          </p:spTgt>
                                        </p:tgtEl>
                                        <p:attrNameLst>
                                          <p:attrName>style.visibility</p:attrName>
                                        </p:attrNameLst>
                                      </p:cBhvr>
                                      <p:to>
                                        <p:strVal val="visible"/>
                                      </p:to>
                                    </p:set>
                                    <p:anim calcmode="lin" valueType="num">
                                      <p:cBhvr additive="base">
                                        <p:cTn id="15" dur="500" fill="hold"/>
                                        <p:tgtEl>
                                          <p:spTgt spid="5">
                                            <p:graphicEl>
                                              <a:dgm id="{C0841BD2-D6BA-4652-A366-586325D343B5}"/>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graphicEl>
                                              <a:dgm id="{C0841BD2-D6BA-4652-A366-586325D343B5}"/>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graphicEl>
                                              <a:dgm id="{E313B99C-E80F-4877-A347-C45E87887BFD}"/>
                                            </p:graphicEl>
                                          </p:spTgt>
                                        </p:tgtEl>
                                        <p:attrNameLst>
                                          <p:attrName>style.visibility</p:attrName>
                                        </p:attrNameLst>
                                      </p:cBhvr>
                                      <p:to>
                                        <p:strVal val="visible"/>
                                      </p:to>
                                    </p:set>
                                    <p:anim calcmode="lin" valueType="num">
                                      <p:cBhvr additive="base">
                                        <p:cTn id="21" dur="500" fill="hold"/>
                                        <p:tgtEl>
                                          <p:spTgt spid="5">
                                            <p:graphicEl>
                                              <a:dgm id="{E313B99C-E80F-4877-A347-C45E87887BFD}"/>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graphicEl>
                                              <a:dgm id="{E313B99C-E80F-4877-A347-C45E87887BFD}"/>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graphicEl>
                                              <a:dgm id="{2C718AC4-7942-4680-918D-2E4FE0E8D716}"/>
                                            </p:graphicEl>
                                          </p:spTgt>
                                        </p:tgtEl>
                                        <p:attrNameLst>
                                          <p:attrName>style.visibility</p:attrName>
                                        </p:attrNameLst>
                                      </p:cBhvr>
                                      <p:to>
                                        <p:strVal val="visible"/>
                                      </p:to>
                                    </p:set>
                                    <p:anim calcmode="lin" valueType="num">
                                      <p:cBhvr additive="base">
                                        <p:cTn id="25" dur="500" fill="hold"/>
                                        <p:tgtEl>
                                          <p:spTgt spid="5">
                                            <p:graphicEl>
                                              <a:dgm id="{2C718AC4-7942-4680-918D-2E4FE0E8D716}"/>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2C718AC4-7942-4680-918D-2E4FE0E8D716}"/>
                                            </p:graphic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graphicEl>
                                              <a:dgm id="{9D1357AA-C152-4031-A4FC-E8EEC9F8AD44}"/>
                                            </p:graphicEl>
                                          </p:spTgt>
                                        </p:tgtEl>
                                        <p:attrNameLst>
                                          <p:attrName>style.visibility</p:attrName>
                                        </p:attrNameLst>
                                      </p:cBhvr>
                                      <p:to>
                                        <p:strVal val="visible"/>
                                      </p:to>
                                    </p:set>
                                    <p:anim calcmode="lin" valueType="num">
                                      <p:cBhvr additive="base">
                                        <p:cTn id="29" dur="500" fill="hold"/>
                                        <p:tgtEl>
                                          <p:spTgt spid="5">
                                            <p:graphicEl>
                                              <a:dgm id="{9D1357AA-C152-4031-A4FC-E8EEC9F8AD44}"/>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graphicEl>
                                              <a:dgm id="{9D1357AA-C152-4031-A4FC-E8EEC9F8AD44}"/>
                                            </p:graphic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graphicEl>
                                              <a:dgm id="{8F905805-CE1F-49B8-80C6-1735829D10DD}"/>
                                            </p:graphicEl>
                                          </p:spTgt>
                                        </p:tgtEl>
                                        <p:attrNameLst>
                                          <p:attrName>style.visibility</p:attrName>
                                        </p:attrNameLst>
                                      </p:cBhvr>
                                      <p:to>
                                        <p:strVal val="visible"/>
                                      </p:to>
                                    </p:set>
                                    <p:anim calcmode="lin" valueType="num">
                                      <p:cBhvr additive="base">
                                        <p:cTn id="35" dur="500" fill="hold"/>
                                        <p:tgtEl>
                                          <p:spTgt spid="5">
                                            <p:graphicEl>
                                              <a:dgm id="{8F905805-CE1F-49B8-80C6-1735829D10DD}"/>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graphicEl>
                                              <a:dgm id="{8F905805-CE1F-49B8-80C6-1735829D10DD}"/>
                                            </p:graphic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
                                            <p:graphicEl>
                                              <a:dgm id="{4EF3D401-0503-499F-B4B0-EACF5F750486}"/>
                                            </p:graphicEl>
                                          </p:spTgt>
                                        </p:tgtEl>
                                        <p:attrNameLst>
                                          <p:attrName>style.visibility</p:attrName>
                                        </p:attrNameLst>
                                      </p:cBhvr>
                                      <p:to>
                                        <p:strVal val="visible"/>
                                      </p:to>
                                    </p:set>
                                    <p:anim calcmode="lin" valueType="num">
                                      <p:cBhvr additive="base">
                                        <p:cTn id="39" dur="500" fill="hold"/>
                                        <p:tgtEl>
                                          <p:spTgt spid="5">
                                            <p:graphicEl>
                                              <a:dgm id="{4EF3D401-0503-499F-B4B0-EACF5F750486}"/>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graphicEl>
                                              <a:dgm id="{4EF3D401-0503-499F-B4B0-EACF5F750486}"/>
                                            </p:graphic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
                                            <p:graphicEl>
                                              <a:dgm id="{F6E4D8E6-F5C3-4596-BE97-50F042BD3DB2}"/>
                                            </p:graphicEl>
                                          </p:spTgt>
                                        </p:tgtEl>
                                        <p:attrNameLst>
                                          <p:attrName>style.visibility</p:attrName>
                                        </p:attrNameLst>
                                      </p:cBhvr>
                                      <p:to>
                                        <p:strVal val="visible"/>
                                      </p:to>
                                    </p:set>
                                    <p:anim calcmode="lin" valueType="num">
                                      <p:cBhvr additive="base">
                                        <p:cTn id="43" dur="500" fill="hold"/>
                                        <p:tgtEl>
                                          <p:spTgt spid="5">
                                            <p:graphicEl>
                                              <a:dgm id="{F6E4D8E6-F5C3-4596-BE97-50F042BD3DB2}"/>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graphicEl>
                                              <a:dgm id="{F6E4D8E6-F5C3-4596-BE97-50F042BD3DB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A98E9DC-76A5-4DF4-A788-9D7175908427}"/>
              </a:ext>
            </a:extLst>
          </p:cNvPr>
          <p:cNvSpPr>
            <a:spLocks noGrp="1"/>
          </p:cNvSpPr>
          <p:nvPr>
            <p:ph idx="1"/>
          </p:nvPr>
        </p:nvSpPr>
        <p:spPr>
          <a:xfrm>
            <a:off x="643469" y="1782981"/>
            <a:ext cx="4008384" cy="4393982"/>
          </a:xfrm>
        </p:spPr>
        <p:txBody>
          <a:bodyPr>
            <a:normAutofit/>
          </a:bodyPr>
          <a:lstStyle/>
          <a:p>
            <a:pPr marL="0" indent="0">
              <a:buNone/>
            </a:pPr>
            <a:r>
              <a:rPr lang="en-US" sz="4400" b="0" i="0" dirty="0">
                <a:effectLst/>
                <a:latin typeface="SharpSans"/>
              </a:rPr>
              <a:t>“That which does not kill us makes us stronger”</a:t>
            </a:r>
          </a:p>
          <a:p>
            <a:pPr marL="0" indent="0">
              <a:buNone/>
            </a:pPr>
            <a:r>
              <a:rPr lang="en-GB" sz="3200" b="0" i="0" dirty="0">
                <a:effectLst/>
                <a:latin typeface="SharpSans"/>
              </a:rPr>
              <a:t>Friedrich Nietzsche</a:t>
            </a:r>
            <a:endParaRPr lang="en-GB" sz="3200" dirty="0"/>
          </a:p>
        </p:txBody>
      </p:sp>
      <p:grpSp>
        <p:nvGrpSpPr>
          <p:cNvPr id="80" name="Group 79">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81" name="Isosceles Triangle 8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2" descr="resilience">
            <a:extLst>
              <a:ext uri="{FF2B5EF4-FFF2-40B4-BE49-F238E27FC236}">
                <a16:creationId xmlns:a16="http://schemas.microsoft.com/office/drawing/2014/main" id="{6148E2A7-745C-4A6C-A646-1F18616216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293" r="-1" b="11931"/>
          <a:stretch/>
        </p:blipFill>
        <p:spPr bwMode="auto">
          <a:xfrm>
            <a:off x="5295320" y="2741396"/>
            <a:ext cx="6253212" cy="2445061"/>
          </a:xfrm>
          <a:prstGeom prst="rect">
            <a:avLst/>
          </a:prstGeom>
          <a:noFill/>
          <a:extLst>
            <a:ext uri="{909E8E84-426E-40DD-AFC4-6F175D3DCCD1}">
              <a14:hiddenFill xmlns:a14="http://schemas.microsoft.com/office/drawing/2010/main">
                <a:solidFill>
                  <a:srgbClr val="FFFFFF"/>
                </a:solidFill>
              </a14:hiddenFill>
            </a:ext>
          </a:extLst>
        </p:spPr>
      </p:pic>
      <p:grpSp>
        <p:nvGrpSpPr>
          <p:cNvPr id="84" name="Group 83">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85" name="Rectangle 84">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Isosceles Triangle 85">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59563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hand of two adults and a kid on top of each other">
            <a:extLst>
              <a:ext uri="{FF2B5EF4-FFF2-40B4-BE49-F238E27FC236}">
                <a16:creationId xmlns:a16="http://schemas.microsoft.com/office/drawing/2014/main" id="{9A8D4970-67E9-4202-A8B7-DB3863051470}"/>
              </a:ext>
            </a:extLst>
          </p:cNvPr>
          <p:cNvPicPr>
            <a:picLocks noChangeAspect="1"/>
          </p:cNvPicPr>
          <p:nvPr/>
        </p:nvPicPr>
        <p:blipFill rotWithShape="1">
          <a:blip r:embed="rId2">
            <a:alphaModFix amt="50000"/>
          </a:blip>
          <a:srcRect t="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D0CE3262-6540-42DF-BA6A-B9B0E576E8AB}"/>
              </a:ext>
            </a:extLst>
          </p:cNvPr>
          <p:cNvSpPr>
            <a:spLocks noGrp="1"/>
          </p:cNvSpPr>
          <p:nvPr>
            <p:ph type="title"/>
          </p:nvPr>
        </p:nvSpPr>
        <p:spPr>
          <a:xfrm>
            <a:off x="1225273" y="4095672"/>
            <a:ext cx="9144000" cy="1750851"/>
          </a:xfrm>
        </p:spPr>
        <p:txBody>
          <a:bodyPr vert="horz" lIns="91440" tIns="45720" rIns="91440" bIns="45720" rtlCol="0" anchor="b">
            <a:normAutofit/>
          </a:bodyPr>
          <a:lstStyle/>
          <a:p>
            <a:pPr algn="ctr"/>
            <a:r>
              <a:rPr lang="en-US" sz="6000" b="1" dirty="0">
                <a:solidFill>
                  <a:srgbClr val="FFFFFF"/>
                </a:solidFill>
              </a:rPr>
              <a:t>How resilient is your family? 1-10</a:t>
            </a:r>
          </a:p>
        </p:txBody>
      </p:sp>
    </p:spTree>
    <p:extLst>
      <p:ext uri="{BB962C8B-B14F-4D97-AF65-F5344CB8AC3E}">
        <p14:creationId xmlns:p14="http://schemas.microsoft.com/office/powerpoint/2010/main" val="307876507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ood human figure">
            <a:extLst>
              <a:ext uri="{FF2B5EF4-FFF2-40B4-BE49-F238E27FC236}">
                <a16:creationId xmlns:a16="http://schemas.microsoft.com/office/drawing/2014/main" id="{BD6974D2-1ABC-444F-9028-5F6FCA8924CC}"/>
              </a:ext>
            </a:extLst>
          </p:cNvPr>
          <p:cNvPicPr>
            <a:picLocks noChangeAspect="1"/>
          </p:cNvPicPr>
          <p:nvPr/>
        </p:nvPicPr>
        <p:blipFill rotWithShape="1">
          <a:blip r:embed="rId3"/>
          <a:srcRect b="15730"/>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396857-4B8D-4A48-9898-FB748A039C11}"/>
              </a:ext>
            </a:extLst>
          </p:cNvPr>
          <p:cNvSpPr>
            <a:spLocks noGrp="1"/>
          </p:cNvSpPr>
          <p:nvPr>
            <p:ph type="title"/>
          </p:nvPr>
        </p:nvSpPr>
        <p:spPr>
          <a:xfrm>
            <a:off x="6184111" y="554139"/>
            <a:ext cx="4587903" cy="3574778"/>
          </a:xfrm>
          <a:effectLst>
            <a:outerShdw blurRad="50800" dist="38100" dir="2700000" algn="tl" rotWithShape="0">
              <a:prstClr val="black">
                <a:alpha val="40000"/>
              </a:prstClr>
            </a:outerShdw>
          </a:effectLst>
        </p:spPr>
        <p:txBody>
          <a:bodyPr vert="horz" lIns="91440" tIns="45720" rIns="91440" bIns="45720" rtlCol="0" anchor="b">
            <a:normAutofit fontScale="90000"/>
          </a:bodyPr>
          <a:lstStyle/>
          <a:p>
            <a:pPr algn="ctr"/>
            <a:r>
              <a:rPr lang="en-US" sz="8000" b="1" dirty="0"/>
              <a:t>What if the unthinkable happens?</a:t>
            </a:r>
          </a:p>
        </p:txBody>
      </p:sp>
    </p:spTree>
    <p:extLst>
      <p:ext uri="{BB962C8B-B14F-4D97-AF65-F5344CB8AC3E}">
        <p14:creationId xmlns:p14="http://schemas.microsoft.com/office/powerpoint/2010/main" val="834128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32B09-CB0B-43E6-8747-EB97D0154905}"/>
              </a:ext>
            </a:extLst>
          </p:cNvPr>
          <p:cNvSpPr>
            <a:spLocks noGrp="1"/>
          </p:cNvSpPr>
          <p:nvPr>
            <p:ph type="title"/>
          </p:nvPr>
        </p:nvSpPr>
        <p:spPr>
          <a:xfrm>
            <a:off x="1143000" y="990599"/>
            <a:ext cx="9906000" cy="685800"/>
          </a:xfrm>
        </p:spPr>
        <p:txBody>
          <a:bodyPr anchor="t">
            <a:normAutofit/>
          </a:bodyPr>
          <a:lstStyle/>
          <a:p>
            <a:r>
              <a:rPr lang="en-US" sz="4000" b="1" dirty="0"/>
              <a:t>How to develop Resilience 3 </a:t>
            </a:r>
            <a:r>
              <a:rPr lang="en-US" sz="4000" b="1" dirty="0" err="1"/>
              <a:t>Ws</a:t>
            </a:r>
            <a:endParaRPr lang="en-GB" sz="4000" b="1" dirty="0"/>
          </a:p>
        </p:txBody>
      </p:sp>
      <p:graphicFrame>
        <p:nvGraphicFramePr>
          <p:cNvPr id="5" name="Content Placeholder 2">
            <a:extLst>
              <a:ext uri="{FF2B5EF4-FFF2-40B4-BE49-F238E27FC236}">
                <a16:creationId xmlns:a16="http://schemas.microsoft.com/office/drawing/2014/main" id="{E6393D87-4A89-42BB-8AAC-01E2AA592C6A}"/>
              </a:ext>
            </a:extLst>
          </p:cNvPr>
          <p:cNvGraphicFramePr>
            <a:graphicFrameLocks noGrp="1"/>
          </p:cNvGraphicFramePr>
          <p:nvPr>
            <p:ph idx="1"/>
            <p:extLst>
              <p:ext uri="{D42A27DB-BD31-4B8C-83A1-F6EECF244321}">
                <p14:modId xmlns:p14="http://schemas.microsoft.com/office/powerpoint/2010/main" val="335285289"/>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523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2308DAEE-2CE2-4043-B0B8-C4957E8DFB22}"/>
                                            </p:graphicEl>
                                          </p:spTgt>
                                        </p:tgtEl>
                                        <p:attrNameLst>
                                          <p:attrName>style.visibility</p:attrName>
                                        </p:attrNameLst>
                                      </p:cBhvr>
                                      <p:to>
                                        <p:strVal val="visible"/>
                                      </p:to>
                                    </p:set>
                                    <p:animEffect transition="in" filter="fade">
                                      <p:cBhvr>
                                        <p:cTn id="7" dur="500"/>
                                        <p:tgtEl>
                                          <p:spTgt spid="5">
                                            <p:graphicEl>
                                              <a:dgm id="{2308DAEE-2CE2-4043-B0B8-C4957E8DFB22}"/>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5B2DE881-8688-43BF-962D-1E7339B4D144}"/>
                                            </p:graphicEl>
                                          </p:spTgt>
                                        </p:tgtEl>
                                        <p:attrNameLst>
                                          <p:attrName>style.visibility</p:attrName>
                                        </p:attrNameLst>
                                      </p:cBhvr>
                                      <p:to>
                                        <p:strVal val="visible"/>
                                      </p:to>
                                    </p:set>
                                    <p:animEffect transition="in" filter="fade">
                                      <p:cBhvr>
                                        <p:cTn id="10" dur="500"/>
                                        <p:tgtEl>
                                          <p:spTgt spid="5">
                                            <p:graphicEl>
                                              <a:dgm id="{5B2DE881-8688-43BF-962D-1E7339B4D144}"/>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graphicEl>
                                              <a:dgm id="{17E6A970-EF04-416C-A353-289163B69EC4}"/>
                                            </p:graphicEl>
                                          </p:spTgt>
                                        </p:tgtEl>
                                        <p:attrNameLst>
                                          <p:attrName>style.visibility</p:attrName>
                                        </p:attrNameLst>
                                      </p:cBhvr>
                                      <p:to>
                                        <p:strVal val="visible"/>
                                      </p:to>
                                    </p:set>
                                    <p:animEffect transition="in" filter="fade">
                                      <p:cBhvr>
                                        <p:cTn id="15" dur="500"/>
                                        <p:tgtEl>
                                          <p:spTgt spid="5">
                                            <p:graphicEl>
                                              <a:dgm id="{17E6A970-EF04-416C-A353-289163B69EC4}"/>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graphicEl>
                                              <a:dgm id="{92507F93-9901-458A-9042-6AED0E052A9E}"/>
                                            </p:graphicEl>
                                          </p:spTgt>
                                        </p:tgtEl>
                                        <p:attrNameLst>
                                          <p:attrName>style.visibility</p:attrName>
                                        </p:attrNameLst>
                                      </p:cBhvr>
                                      <p:to>
                                        <p:strVal val="visible"/>
                                      </p:to>
                                    </p:set>
                                    <p:animEffect transition="in" filter="fade">
                                      <p:cBhvr>
                                        <p:cTn id="18" dur="500"/>
                                        <p:tgtEl>
                                          <p:spTgt spid="5">
                                            <p:graphicEl>
                                              <a:dgm id="{92507F93-9901-458A-9042-6AED0E052A9E}"/>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graphicEl>
                                              <a:dgm id="{8BA5979C-3496-4A02-84E9-335752402D73}"/>
                                            </p:graphicEl>
                                          </p:spTgt>
                                        </p:tgtEl>
                                        <p:attrNameLst>
                                          <p:attrName>style.visibility</p:attrName>
                                        </p:attrNameLst>
                                      </p:cBhvr>
                                      <p:to>
                                        <p:strVal val="visible"/>
                                      </p:to>
                                    </p:set>
                                    <p:animEffect transition="in" filter="fade">
                                      <p:cBhvr>
                                        <p:cTn id="23" dur="500"/>
                                        <p:tgtEl>
                                          <p:spTgt spid="5">
                                            <p:graphicEl>
                                              <a:dgm id="{8BA5979C-3496-4A02-84E9-335752402D73}"/>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graphicEl>
                                              <a:dgm id="{3170AB26-85A7-406F-B281-DA12156C51E7}"/>
                                            </p:graphicEl>
                                          </p:spTgt>
                                        </p:tgtEl>
                                        <p:attrNameLst>
                                          <p:attrName>style.visibility</p:attrName>
                                        </p:attrNameLst>
                                      </p:cBhvr>
                                      <p:to>
                                        <p:strVal val="visible"/>
                                      </p:to>
                                    </p:set>
                                    <p:animEffect transition="in" filter="fade">
                                      <p:cBhvr>
                                        <p:cTn id="26" dur="500"/>
                                        <p:tgtEl>
                                          <p:spTgt spid="5">
                                            <p:graphicEl>
                                              <a:dgm id="{3170AB26-85A7-406F-B281-DA12156C51E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2138</Words>
  <Application>Microsoft Office PowerPoint</Application>
  <PresentationFormat>Widescreen</PresentationFormat>
  <Paragraphs>151</Paragraphs>
  <Slides>39</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Adobe Garamond Pro</vt:lpstr>
      <vt:lpstr>Arial</vt:lpstr>
      <vt:lpstr>Calibri</vt:lpstr>
      <vt:lpstr>Calibri Light</vt:lpstr>
      <vt:lpstr>NotoSans</vt:lpstr>
      <vt:lpstr>Oswald</vt:lpstr>
      <vt:lpstr>Roboto Condensed</vt:lpstr>
      <vt:lpstr>SharpSans</vt:lpstr>
      <vt:lpstr>system-ui</vt:lpstr>
      <vt:lpstr>Office Theme</vt:lpstr>
      <vt:lpstr>3 Best Practices For Resilient families</vt:lpstr>
      <vt:lpstr>Review, repetition and Re-enforcement</vt:lpstr>
      <vt:lpstr>What we will cover</vt:lpstr>
      <vt:lpstr>Resilience?</vt:lpstr>
      <vt:lpstr>Jayne Reardon </vt:lpstr>
      <vt:lpstr>PowerPoint Presentation</vt:lpstr>
      <vt:lpstr>How resilient is your family? 1-10</vt:lpstr>
      <vt:lpstr>What if the unthinkable happens?</vt:lpstr>
      <vt:lpstr>How to develop Resilience 3 Ws</vt:lpstr>
      <vt:lpstr>How to develop Resilience</vt:lpstr>
      <vt:lpstr>For I have known him, that he commandeth his children, and his house after him (and they have kept the way of Jehovah), to do righteousness and judgment, that Jehovah may bring on Abraham that which He hath spoken concerning him.’ Gen 18:19 GNB</vt:lpstr>
      <vt:lpstr>Worship – shocking stats</vt:lpstr>
      <vt:lpstr>Problem: Only 11% of families pray together</vt:lpstr>
      <vt:lpstr>How – AH Chp 9 EGW</vt:lpstr>
      <vt:lpstr>PowerPoint Presentation</vt:lpstr>
      <vt:lpstr>Give everyone something to do in worship</vt:lpstr>
      <vt:lpstr>If you were actually living at the time of the story what would you taste, smell, feel and hear? How could you bring these sensory experiences into your worship time? Karen Holdford</vt:lpstr>
      <vt:lpstr>Take the time to talk to your children about your own faith and relationship with God, in ways that they can understand.  Karen Holdford</vt:lpstr>
      <vt:lpstr>How to develop Resilience</vt:lpstr>
      <vt:lpstr>How to get or develop resilience?</vt:lpstr>
      <vt:lpstr>Why we should stop asking God to deliver us from troubles</vt:lpstr>
      <vt:lpstr>Beloved, think it not strange concerning the fiery trial which is to try you, as though some strange thing happened unto you:  But rejoice, inasmuch as ye are partakers of Christ's sufferings 1Pe 4:12,13  </vt:lpstr>
      <vt:lpstr>Jas 1:2  My brethren, count it all joy when ye fall into divers temptations; </vt:lpstr>
      <vt:lpstr>And not only so, but we glory in tribulations also: knowing that tribulation worketh patience;  And patience, experience; and experience, hope:  Rom 5:3,4  </vt:lpstr>
      <vt:lpstr>Myth and danger of the pursuit of happiness</vt:lpstr>
      <vt:lpstr>In all ages the Saviour's chosen have been educated and disciplined in the school of trial. They walked in narrow paths on earth; they were purified in the furnace of affliction. GC 88 </vt:lpstr>
      <vt:lpstr>Horatio Gates Spafford</vt:lpstr>
      <vt:lpstr>How to develop Resilience</vt:lpstr>
      <vt:lpstr>Why Families?</vt:lpstr>
      <vt:lpstr>Abraham</vt:lpstr>
      <vt:lpstr>Best thing you can give children</vt:lpstr>
      <vt:lpstr>Tell children your experiences</vt:lpstr>
      <vt:lpstr>Core Needs </vt:lpstr>
      <vt:lpstr>Core Needs </vt:lpstr>
      <vt:lpstr>We don’t WHO we are until we know WHOSE  we are</vt:lpstr>
      <vt:lpstr>Core Needs </vt:lpstr>
      <vt:lpstr>Core Needs </vt:lpstr>
      <vt:lpstr>Forasmuch as ye know that ye were not redeemed with corruptible things, as silver and gold… But with the precious blood of Christ</vt:lpstr>
      <vt:lpstr>90 Day resilience challenge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Resilient marriage/families</dc:title>
  <dc:creator>Hilton Samuel</dc:creator>
  <cp:lastModifiedBy>John Francis</cp:lastModifiedBy>
  <cp:revision>5</cp:revision>
  <cp:lastPrinted>2022-02-17T22:02:43Z</cp:lastPrinted>
  <dcterms:created xsi:type="dcterms:W3CDTF">2022-02-15T07:58:27Z</dcterms:created>
  <dcterms:modified xsi:type="dcterms:W3CDTF">2022-03-08T00:45:28Z</dcterms:modified>
</cp:coreProperties>
</file>