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52" r:id="rId2"/>
    <p:sldId id="353" r:id="rId3"/>
    <p:sldId id="291" r:id="rId4"/>
    <p:sldId id="350" r:id="rId5"/>
    <p:sldId id="348" r:id="rId6"/>
    <p:sldId id="330" r:id="rId7"/>
    <p:sldId id="300" r:id="rId8"/>
    <p:sldId id="298" r:id="rId9"/>
    <p:sldId id="322" r:id="rId10"/>
    <p:sldId id="343" r:id="rId11"/>
    <p:sldId id="345" r:id="rId12"/>
    <p:sldId id="335" r:id="rId13"/>
    <p:sldId id="336" r:id="rId14"/>
    <p:sldId id="337" r:id="rId15"/>
    <p:sldId id="338" r:id="rId16"/>
    <p:sldId id="317" r:id="rId17"/>
    <p:sldId id="259" r:id="rId18"/>
    <p:sldId id="309" r:id="rId19"/>
    <p:sldId id="339" r:id="rId20"/>
    <p:sldId id="326" r:id="rId21"/>
    <p:sldId id="341" r:id="rId22"/>
    <p:sldId id="328" r:id="rId23"/>
    <p:sldId id="340" r:id="rId24"/>
    <p:sldId id="329" r:id="rId25"/>
    <p:sldId id="342" r:id="rId26"/>
    <p:sldId id="327" r:id="rId27"/>
    <p:sldId id="262" r:id="rId28"/>
    <p:sldId id="332" r:id="rId29"/>
    <p:sldId id="313" r:id="rId30"/>
    <p:sldId id="307" r:id="rId31"/>
    <p:sldId id="32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89"/>
    <p:restoredTop sz="96327"/>
  </p:normalViewPr>
  <p:slideViewPr>
    <p:cSldViewPr snapToGrid="0" snapToObjects="1">
      <p:cViewPr varScale="1">
        <p:scale>
          <a:sx n="64" d="100"/>
          <a:sy n="64" d="100"/>
        </p:scale>
        <p:origin x="176" y="20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2CDEF-C480-BF49-BB74-06526A72A9F4}" type="datetimeFigureOut">
              <a:rPr lang="en-US" smtClean="0"/>
              <a:t>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B66E3-F268-2B45-8795-0EC15BAAD03B}" type="slidenum">
              <a:rPr lang="en-US" smtClean="0"/>
              <a:t>‹#›</a:t>
            </a:fld>
            <a:endParaRPr lang="en-US"/>
          </a:p>
        </p:txBody>
      </p:sp>
    </p:spTree>
    <p:extLst>
      <p:ext uri="{BB962C8B-B14F-4D97-AF65-F5344CB8AC3E}">
        <p14:creationId xmlns:p14="http://schemas.microsoft.com/office/powerpoint/2010/main" val="1909139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0.png"/><Relationship Id="rId4" Type="http://schemas.openxmlformats.org/officeDocument/2006/relationships/image" Target="../media/image39.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slideMaster" Target="../slideMasters/slideMaster1.xml"/><Relationship Id="rId21" Type="http://schemas.openxmlformats.org/officeDocument/2006/relationships/image" Target="../media/image24.pn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9ADD533B-0985-7740-8C69-7734BCAA74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51"/>
          <a:stretch/>
        </p:blipFill>
        <p:spPr>
          <a:xfrm>
            <a:off x="0" y="0"/>
            <a:ext cx="11085449" cy="6858000"/>
          </a:xfrm>
          <a:prstGeom prst="rect">
            <a:avLst/>
          </a:prstGeom>
        </p:spPr>
      </p:pic>
      <p:sp>
        <p:nvSpPr>
          <p:cNvPr id="7" name="Rectangle 6">
            <a:extLst>
              <a:ext uri="{FF2B5EF4-FFF2-40B4-BE49-F238E27FC236}">
                <a16:creationId xmlns:a16="http://schemas.microsoft.com/office/drawing/2014/main" id="{ED2FCFA2-8C9A-4840-89B4-49B1CD0F787D}"/>
              </a:ext>
            </a:extLst>
          </p:cNvPr>
          <p:cNvSpPr/>
          <p:nvPr userDrawn="1"/>
        </p:nvSpPr>
        <p:spPr>
          <a:xfrm>
            <a:off x="929148" y="693174"/>
            <a:ext cx="8377084" cy="5471652"/>
          </a:xfrm>
          <a:prstGeom prst="rect">
            <a:avLst/>
          </a:prstGeom>
          <a:solidFill>
            <a:schemeClr val="bg1"/>
          </a:solidFill>
          <a:ln>
            <a:noFill/>
          </a:ln>
          <a:effectLst>
            <a:outerShdw blurRad="251767" dist="167481" dir="2700000" sx="99339" sy="99339"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8699D141-AC68-704E-AB78-3AC975F371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4547" b="19250"/>
          <a:stretch/>
        </p:blipFill>
        <p:spPr>
          <a:xfrm>
            <a:off x="2180303" y="1167062"/>
            <a:ext cx="6096000" cy="4271211"/>
          </a:xfrm>
          <a:prstGeom prst="rect">
            <a:avLst/>
          </a:prstGeom>
        </p:spPr>
      </p:pic>
      <p:sp>
        <p:nvSpPr>
          <p:cNvPr id="9" name="Rectangle 8">
            <a:extLst>
              <a:ext uri="{FF2B5EF4-FFF2-40B4-BE49-F238E27FC236}">
                <a16:creationId xmlns:a16="http://schemas.microsoft.com/office/drawing/2014/main" id="{615294B3-B647-DD46-B17D-ED338DA2350C}"/>
              </a:ext>
            </a:extLst>
          </p:cNvPr>
          <p:cNvSpPr/>
          <p:nvPr userDrawn="1"/>
        </p:nvSpPr>
        <p:spPr>
          <a:xfrm>
            <a:off x="10456606" y="0"/>
            <a:ext cx="174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low confidence">
            <a:extLst>
              <a:ext uri="{FF2B5EF4-FFF2-40B4-BE49-F238E27FC236}">
                <a16:creationId xmlns:a16="http://schemas.microsoft.com/office/drawing/2014/main" id="{7DB21F06-A362-8642-9AD7-AF1D9E5F62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6574" y="4722343"/>
            <a:ext cx="1762432" cy="1762432"/>
          </a:xfrm>
          <a:prstGeom prst="rect">
            <a:avLst/>
          </a:prstGeom>
        </p:spPr>
      </p:pic>
      <p:pic>
        <p:nvPicPr>
          <p:cNvPr id="3" name="Picture 2" descr="Icon&#10;&#10;Description automatically generated">
            <a:extLst>
              <a:ext uri="{FF2B5EF4-FFF2-40B4-BE49-F238E27FC236}">
                <a16:creationId xmlns:a16="http://schemas.microsoft.com/office/drawing/2014/main" id="{2F696551-AE94-ED4A-9A2B-69F43BE2BD44}"/>
              </a:ext>
            </a:extLst>
          </p:cNvPr>
          <p:cNvPicPr>
            <a:picLocks noChangeAspect="1"/>
          </p:cNvPicPr>
          <p:nvPr userDrawn="1"/>
        </p:nvPicPr>
        <p:blipFill>
          <a:blip r:embed="rId5"/>
          <a:stretch>
            <a:fillRect/>
          </a:stretch>
        </p:blipFill>
        <p:spPr>
          <a:xfrm>
            <a:off x="10580914" y="6280558"/>
            <a:ext cx="1489553" cy="367423"/>
          </a:xfrm>
          <a:prstGeom prst="rect">
            <a:avLst/>
          </a:prstGeom>
        </p:spPr>
      </p:pic>
    </p:spTree>
    <p:extLst>
      <p:ext uri="{BB962C8B-B14F-4D97-AF65-F5344CB8AC3E}">
        <p14:creationId xmlns:p14="http://schemas.microsoft.com/office/powerpoint/2010/main" val="791077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rritor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B5470-BA94-224E-A67D-0A58F64F5B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7053" y="0"/>
            <a:ext cx="10321272" cy="6858001"/>
          </a:xfrm>
          <a:prstGeom prst="rect">
            <a:avLst/>
          </a:prstGeom>
        </p:spPr>
      </p:pic>
      <p:pic>
        <p:nvPicPr>
          <p:cNvPr id="10" name="Picture 9" descr="Logo, icon&#10;&#10;Description automatically generated">
            <a:extLst>
              <a:ext uri="{FF2B5EF4-FFF2-40B4-BE49-F238E27FC236}">
                <a16:creationId xmlns:a16="http://schemas.microsoft.com/office/drawing/2014/main" id="{C2F32099-8A1F-F442-8F3C-497C7A8EB1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0659" y="0"/>
            <a:ext cx="2424288" cy="2446327"/>
          </a:xfrm>
          <a:prstGeom prst="rect">
            <a:avLst/>
          </a:prstGeom>
        </p:spPr>
      </p:pic>
      <p:sp>
        <p:nvSpPr>
          <p:cNvPr id="7" name="Rectangle 6">
            <a:extLst>
              <a:ext uri="{FF2B5EF4-FFF2-40B4-BE49-F238E27FC236}">
                <a16:creationId xmlns:a16="http://schemas.microsoft.com/office/drawing/2014/main" id="{B95382B7-31CA-F140-83A7-AE65C6C45D68}"/>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4C2798-9EE1-C943-8292-5FAF04C11878}"/>
              </a:ext>
            </a:extLst>
          </p:cNvPr>
          <p:cNvPicPr>
            <a:picLocks noChangeAspect="1"/>
          </p:cNvPicPr>
          <p:nvPr userDrawn="1"/>
        </p:nvPicPr>
        <p:blipFill>
          <a:blip r:embed="rId5" cstate="screen">
            <a:extLst>
              <a:ext uri="{28A0092B-C50C-407E-A947-70E740481C1C}">
                <a14:useLocalDpi xmlns:a14="http://schemas.microsoft.com/office/drawing/2010/main"/>
              </a:ext>
            </a:extLst>
          </a:blip>
          <a:srcRect t="9344" b="9344"/>
          <a:stretch/>
        </p:blipFill>
        <p:spPr>
          <a:xfrm>
            <a:off x="6599190" y="5257456"/>
            <a:ext cx="5445028" cy="1402948"/>
          </a:xfrm>
          <a:prstGeom prst="rect">
            <a:avLst/>
          </a:prstGeom>
        </p:spPr>
      </p:pic>
    </p:spTree>
    <p:extLst>
      <p:ext uri="{BB962C8B-B14F-4D97-AF65-F5344CB8AC3E}">
        <p14:creationId xmlns:p14="http://schemas.microsoft.com/office/powerpoint/2010/main" val="99143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9"/>
          <a:stretch/>
        </p:blipFill>
        <p:spPr>
          <a:xfrm>
            <a:off x="503155" y="0"/>
            <a:ext cx="8578387" cy="6858000"/>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6098950" y="919090"/>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672" b="7672"/>
          <a:stretch/>
        </p:blipFill>
        <p:spPr>
          <a:xfrm>
            <a:off x="6096000" y="944805"/>
            <a:ext cx="5445028" cy="1460652"/>
          </a:xfrm>
          <a:prstGeom prst="rect">
            <a:avLst/>
          </a:prstGeom>
        </p:spPr>
      </p:pic>
    </p:spTree>
    <p:extLst>
      <p:ext uri="{BB962C8B-B14F-4D97-AF65-F5344CB8AC3E}">
        <p14:creationId xmlns:p14="http://schemas.microsoft.com/office/powerpoint/2010/main" val="3385552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b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laughing&#10;&#10;Description automatically generated with medium confidence">
            <a:extLst>
              <a:ext uri="{FF2B5EF4-FFF2-40B4-BE49-F238E27FC236}">
                <a16:creationId xmlns:a16="http://schemas.microsoft.com/office/drawing/2014/main" id="{FFD22BFA-1EF5-DA43-B29B-6221C955C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49381"/>
            <a:ext cx="12192000" cy="5818910"/>
          </a:xfrm>
          <a:prstGeom prst="rect">
            <a:avLst/>
          </a:prstGeom>
        </p:spPr>
      </p:pic>
      <p:sp>
        <p:nvSpPr>
          <p:cNvPr id="5" name="Rectangle 4">
            <a:extLst>
              <a:ext uri="{FF2B5EF4-FFF2-40B4-BE49-F238E27FC236}">
                <a16:creationId xmlns:a16="http://schemas.microsoft.com/office/drawing/2014/main" id="{074BAA74-2A5A-EB4E-A379-D507DF8DB541}"/>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31" y="4411673"/>
            <a:ext cx="2424288" cy="2446327"/>
          </a:xfrm>
          <a:prstGeom prst="rect">
            <a:avLst/>
          </a:prstGeom>
        </p:spPr>
      </p:pic>
      <p:pic>
        <p:nvPicPr>
          <p:cNvPr id="10" name="Picture 9" descr="A black background with a white logo&#10;&#10;Description automatically generated with low confidence">
            <a:extLst>
              <a:ext uri="{FF2B5EF4-FFF2-40B4-BE49-F238E27FC236}">
                <a16:creationId xmlns:a16="http://schemas.microsoft.com/office/drawing/2014/main" id="{41D0A0F1-9E62-5A4E-AB41-E23B5CE865A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18687"/>
          <a:stretch/>
        </p:blipFill>
        <p:spPr>
          <a:xfrm>
            <a:off x="6599190" y="5171996"/>
            <a:ext cx="5445028" cy="1402948"/>
          </a:xfrm>
          <a:prstGeom prst="rect">
            <a:avLst/>
          </a:prstGeom>
        </p:spPr>
      </p:pic>
    </p:spTree>
    <p:extLst>
      <p:ext uri="{BB962C8B-B14F-4D97-AF65-F5344CB8AC3E}">
        <p14:creationId xmlns:p14="http://schemas.microsoft.com/office/powerpoint/2010/main" val="3017214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as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pic>
        <p:nvPicPr>
          <p:cNvPr id="3" name="Picture 2" descr="A picture containing person, outdoor, person, suit&#10;&#10;Description automatically generated">
            <a:extLst>
              <a:ext uri="{FF2B5EF4-FFF2-40B4-BE49-F238E27FC236}">
                <a16:creationId xmlns:a16="http://schemas.microsoft.com/office/drawing/2014/main" id="{39CEB189-866F-AF49-B0F1-D3D4D30C47C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82109" y="0"/>
            <a:ext cx="8422409" cy="6858000"/>
          </a:xfrm>
          <a:prstGeom prst="rect">
            <a:avLst/>
          </a:prstGeom>
        </p:spPr>
      </p:pic>
      <p:pic>
        <p:nvPicPr>
          <p:cNvPr id="10" name="Picture 9" descr="Logo, icon&#10;&#10;Description automatically generated">
            <a:extLst>
              <a:ext uri="{FF2B5EF4-FFF2-40B4-BE49-F238E27FC236}">
                <a16:creationId xmlns:a16="http://schemas.microsoft.com/office/drawing/2014/main" id="{735C72F3-1C82-1D48-9F76-C12C3D2183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70478" y="152400"/>
            <a:ext cx="2424288" cy="2446327"/>
          </a:xfrm>
          <a:prstGeom prst="rect">
            <a:avLst/>
          </a:prstGeom>
        </p:spPr>
      </p:pic>
      <p:sp>
        <p:nvSpPr>
          <p:cNvPr id="11" name="Rectangle 10">
            <a:extLst>
              <a:ext uri="{FF2B5EF4-FFF2-40B4-BE49-F238E27FC236}">
                <a16:creationId xmlns:a16="http://schemas.microsoft.com/office/drawing/2014/main" id="{BEBD7050-A622-484B-87EE-B2A698CBC2DB}"/>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with low confidence">
            <a:extLst>
              <a:ext uri="{FF2B5EF4-FFF2-40B4-BE49-F238E27FC236}">
                <a16:creationId xmlns:a16="http://schemas.microsoft.com/office/drawing/2014/main" id="{61F168B8-A95F-8C47-8BDA-D5F0AE1C4EC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85091" y="3552289"/>
            <a:ext cx="5394036" cy="1709222"/>
          </a:xfrm>
          <a:prstGeom prst="rect">
            <a:avLst/>
          </a:prstGeom>
        </p:spPr>
      </p:pic>
    </p:spTree>
    <p:extLst>
      <p:ext uri="{BB962C8B-B14F-4D97-AF65-F5344CB8AC3E}">
        <p14:creationId xmlns:p14="http://schemas.microsoft.com/office/powerpoint/2010/main" val="1832581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stimon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B5470-BA94-224E-A67D-0A58F64F5B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7053" y="-1"/>
            <a:ext cx="10321272" cy="6858001"/>
          </a:xfrm>
          <a:prstGeom prst="rect">
            <a:avLst/>
          </a:prstGeom>
        </p:spPr>
      </p:pic>
      <p:pic>
        <p:nvPicPr>
          <p:cNvPr id="10" name="Picture 9" descr="Logo, icon&#10;&#10;Description automatically generated">
            <a:extLst>
              <a:ext uri="{FF2B5EF4-FFF2-40B4-BE49-F238E27FC236}">
                <a16:creationId xmlns:a16="http://schemas.microsoft.com/office/drawing/2014/main" id="{C2F32099-8A1F-F442-8F3C-497C7A8EB1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0659" y="0"/>
            <a:ext cx="2424288" cy="2446327"/>
          </a:xfrm>
          <a:prstGeom prst="rect">
            <a:avLst/>
          </a:prstGeom>
        </p:spPr>
      </p:pic>
      <p:sp>
        <p:nvSpPr>
          <p:cNvPr id="7" name="Rectangle 6">
            <a:extLst>
              <a:ext uri="{FF2B5EF4-FFF2-40B4-BE49-F238E27FC236}">
                <a16:creationId xmlns:a16="http://schemas.microsoft.com/office/drawing/2014/main" id="{B95382B7-31CA-F140-83A7-AE65C6C45D68}"/>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4C2798-9EE1-C943-8292-5FAF04C11878}"/>
              </a:ext>
            </a:extLst>
          </p:cNvPr>
          <p:cNvPicPr>
            <a:picLocks noChangeAspect="1"/>
          </p:cNvPicPr>
          <p:nvPr userDrawn="1"/>
        </p:nvPicPr>
        <p:blipFill>
          <a:blip r:embed="rId5" cstate="screen">
            <a:extLst>
              <a:ext uri="{28A0092B-C50C-407E-A947-70E740481C1C}">
                <a14:useLocalDpi xmlns:a14="http://schemas.microsoft.com/office/drawing/2010/main"/>
              </a:ext>
            </a:extLst>
          </a:blip>
          <a:srcRect t="9344" b="9344"/>
          <a:stretch/>
        </p:blipFill>
        <p:spPr>
          <a:xfrm>
            <a:off x="6599190" y="5257456"/>
            <a:ext cx="5445028" cy="1402948"/>
          </a:xfrm>
          <a:prstGeom prst="rect">
            <a:avLst/>
          </a:prstGeom>
        </p:spPr>
      </p:pic>
    </p:spTree>
    <p:extLst>
      <p:ext uri="{BB962C8B-B14F-4D97-AF65-F5344CB8AC3E}">
        <p14:creationId xmlns:p14="http://schemas.microsoft.com/office/powerpoint/2010/main" val="1529120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080F-9091-EB47-94AA-E774A4C9287C}"/>
              </a:ext>
            </a:extLst>
          </p:cNvPr>
          <p:cNvSpPr>
            <a:spLocks noGrp="1"/>
          </p:cNvSpPr>
          <p:nvPr>
            <p:ph type="title"/>
          </p:nvPr>
        </p:nvSpPr>
        <p:spPr>
          <a:xfrm>
            <a:off x="1316182" y="365125"/>
            <a:ext cx="10037618" cy="1325563"/>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D85D2627-B32C-AA41-B7A5-2F3465FDEFAD}"/>
              </a:ext>
            </a:extLst>
          </p:cNvPr>
          <p:cNvSpPr>
            <a:spLocks noGrp="1"/>
          </p:cNvSpPr>
          <p:nvPr>
            <p:ph idx="1"/>
          </p:nvPr>
        </p:nvSpPr>
        <p:spPr>
          <a:xfrm>
            <a:off x="1316182" y="1825625"/>
            <a:ext cx="10037618"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ectangle 6">
            <a:extLst>
              <a:ext uri="{FF2B5EF4-FFF2-40B4-BE49-F238E27FC236}">
                <a16:creationId xmlns:a16="http://schemas.microsoft.com/office/drawing/2014/main" id="{CFE7534E-3C83-0B4D-8F0C-AB8AF22EEA54}"/>
              </a:ext>
            </a:extLst>
          </p:cNvPr>
          <p:cNvSpPr/>
          <p:nvPr userDrawn="1"/>
        </p:nvSpPr>
        <p:spPr>
          <a:xfrm>
            <a:off x="-1" y="0"/>
            <a:ext cx="108065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462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ble Verse or Quot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2691EA-4C4D-6546-B3E6-347211AABF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89449" y="0"/>
            <a:ext cx="11085449" cy="6858000"/>
          </a:xfrm>
          <a:prstGeom prst="rect">
            <a:avLst/>
          </a:prstGeom>
        </p:spPr>
      </p:pic>
      <p:sp>
        <p:nvSpPr>
          <p:cNvPr id="10" name="Rectangle 9">
            <a:extLst>
              <a:ext uri="{FF2B5EF4-FFF2-40B4-BE49-F238E27FC236}">
                <a16:creationId xmlns:a16="http://schemas.microsoft.com/office/drawing/2014/main" id="{8E772C35-C558-AD47-A937-C9AAF6CAB130}"/>
              </a:ext>
            </a:extLst>
          </p:cNvPr>
          <p:cNvSpPr/>
          <p:nvPr userDrawn="1"/>
        </p:nvSpPr>
        <p:spPr>
          <a:xfrm>
            <a:off x="1772356" y="1614311"/>
            <a:ext cx="8647288" cy="3951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D9C0FA-8347-8A49-9543-C3E6570225A0}"/>
              </a:ext>
            </a:extLst>
          </p:cNvPr>
          <p:cNvSpPr>
            <a:spLocks noGrp="1"/>
          </p:cNvSpPr>
          <p:nvPr>
            <p:ph sz="half" idx="2" hasCustomPrompt="1"/>
          </p:nvPr>
        </p:nvSpPr>
        <p:spPr>
          <a:xfrm>
            <a:off x="1772356" y="1885244"/>
            <a:ext cx="8647288" cy="3409245"/>
          </a:xfrm>
        </p:spPr>
        <p:txBody>
          <a:bodyPr anchor="ctr"/>
          <a:lstStyle>
            <a:lvl1pPr marL="0" indent="0">
              <a:buNone/>
              <a:defRPr/>
            </a:lvl1pPr>
            <a:lvl2pPr marL="457200" indent="0" algn="ctr">
              <a:buNone/>
              <a:defRPr>
                <a:solidFill>
                  <a:schemeClr val="bg1"/>
                </a:solidFill>
              </a:defRPr>
            </a:lvl2pPr>
            <a:lvl3pPr marL="914400" indent="0">
              <a:buNone/>
              <a:defRPr/>
            </a:lvl3pPr>
            <a:lvl4pPr marL="1371600" indent="0">
              <a:buNone/>
              <a:defRPr/>
            </a:lvl4pPr>
            <a:lvl5pPr marL="1828800" indent="0">
              <a:buNone/>
              <a:defRPr/>
            </a:lvl5pPr>
          </a:lstStyle>
          <a:p>
            <a:pPr lvl="1"/>
            <a:r>
              <a:rPr lang="en-GB" dirty="0"/>
              <a:t>“Second level”</a:t>
            </a:r>
          </a:p>
        </p:txBody>
      </p:sp>
    </p:spTree>
    <p:extLst>
      <p:ext uri="{BB962C8B-B14F-4D97-AF65-F5344CB8AC3E}">
        <p14:creationId xmlns:p14="http://schemas.microsoft.com/office/powerpoint/2010/main" val="1088888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ble Verse or Quote Opt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2691EA-4C4D-6546-B3E6-347211AABF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11085449" cy="6858000"/>
          </a:xfrm>
          <a:prstGeom prst="rect">
            <a:avLst/>
          </a:prstGeom>
        </p:spPr>
      </p:pic>
      <p:sp>
        <p:nvSpPr>
          <p:cNvPr id="10" name="Rectangle 9">
            <a:extLst>
              <a:ext uri="{FF2B5EF4-FFF2-40B4-BE49-F238E27FC236}">
                <a16:creationId xmlns:a16="http://schemas.microsoft.com/office/drawing/2014/main" id="{8E772C35-C558-AD47-A937-C9AAF6CAB130}"/>
              </a:ext>
            </a:extLst>
          </p:cNvPr>
          <p:cNvSpPr/>
          <p:nvPr userDrawn="1"/>
        </p:nvSpPr>
        <p:spPr>
          <a:xfrm>
            <a:off x="1772356" y="1614311"/>
            <a:ext cx="8647288" cy="3951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D9C0FA-8347-8A49-9543-C3E6570225A0}"/>
              </a:ext>
            </a:extLst>
          </p:cNvPr>
          <p:cNvSpPr>
            <a:spLocks noGrp="1"/>
          </p:cNvSpPr>
          <p:nvPr>
            <p:ph sz="half" idx="2" hasCustomPrompt="1"/>
          </p:nvPr>
        </p:nvSpPr>
        <p:spPr>
          <a:xfrm>
            <a:off x="1772356" y="1885244"/>
            <a:ext cx="8647288" cy="3409245"/>
          </a:xfrm>
        </p:spPr>
        <p:txBody>
          <a:bodyPr anchor="ctr"/>
          <a:lstStyle>
            <a:lvl1pPr marL="0" indent="0">
              <a:buNone/>
              <a:defRPr/>
            </a:lvl1pPr>
            <a:lvl2pPr marL="457200" indent="0" algn="ctr">
              <a:buNone/>
              <a:defRPr>
                <a:solidFill>
                  <a:schemeClr val="bg1"/>
                </a:solidFill>
              </a:defRPr>
            </a:lvl2pPr>
            <a:lvl3pPr marL="914400" indent="0">
              <a:buNone/>
              <a:defRPr/>
            </a:lvl3pPr>
            <a:lvl4pPr marL="1371600" indent="0">
              <a:buNone/>
              <a:defRPr/>
            </a:lvl4pPr>
            <a:lvl5pPr marL="1828800" indent="0">
              <a:buNone/>
              <a:defRPr/>
            </a:lvl5pPr>
          </a:lstStyle>
          <a:p>
            <a:pPr lvl="1"/>
            <a:r>
              <a:rPr lang="en-GB" dirty="0"/>
              <a:t>“Second level”</a:t>
            </a:r>
          </a:p>
        </p:txBody>
      </p:sp>
      <p:pic>
        <p:nvPicPr>
          <p:cNvPr id="3" name="Picture 2" descr="Icon&#10;&#10;Description automatically generated">
            <a:extLst>
              <a:ext uri="{FF2B5EF4-FFF2-40B4-BE49-F238E27FC236}">
                <a16:creationId xmlns:a16="http://schemas.microsoft.com/office/drawing/2014/main" id="{66D86DCD-A1BF-A741-9F8F-A2C21DBD24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3973" y="247650"/>
            <a:ext cx="1358900" cy="1282700"/>
          </a:xfrm>
          <a:prstGeom prst="rect">
            <a:avLst/>
          </a:prstGeom>
        </p:spPr>
      </p:pic>
    </p:spTree>
    <p:extLst>
      <p:ext uri="{BB962C8B-B14F-4D97-AF65-F5344CB8AC3E}">
        <p14:creationId xmlns:p14="http://schemas.microsoft.com/office/powerpoint/2010/main" val="286310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Imag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280FA5-E09D-7941-8991-5672DC104F05}"/>
              </a:ext>
            </a:extLst>
          </p:cNvPr>
          <p:cNvSpPr/>
          <p:nvPr userDrawn="1"/>
        </p:nvSpPr>
        <p:spPr>
          <a:xfrm>
            <a:off x="6254043" y="0"/>
            <a:ext cx="59379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9598"/>
            <a:ext cx="1272289" cy="1283855"/>
          </a:xfrm>
          <a:prstGeom prst="rect">
            <a:avLst/>
          </a:prstGeom>
        </p:spPr>
      </p:pic>
      <p:sp>
        <p:nvSpPr>
          <p:cNvPr id="5" name="Text Placeholder 4">
            <a:extLst>
              <a:ext uri="{FF2B5EF4-FFF2-40B4-BE49-F238E27FC236}">
                <a16:creationId xmlns:a16="http://schemas.microsoft.com/office/drawing/2014/main" id="{7448B6E4-70F1-E247-B097-214E896B38C1}"/>
              </a:ext>
            </a:extLst>
          </p:cNvPr>
          <p:cNvSpPr>
            <a:spLocks noGrp="1"/>
          </p:cNvSpPr>
          <p:nvPr>
            <p:ph type="body" sz="quarter" idx="11"/>
          </p:nvPr>
        </p:nvSpPr>
        <p:spPr>
          <a:xfrm>
            <a:off x="6774302" y="2154901"/>
            <a:ext cx="4897438" cy="386720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1F2532C6-3816-DA42-A4A5-B3FA4F458674}"/>
              </a:ext>
            </a:extLst>
          </p:cNvPr>
          <p:cNvSpPr>
            <a:spLocks noGrp="1"/>
          </p:cNvSpPr>
          <p:nvPr>
            <p:ph type="title"/>
          </p:nvPr>
        </p:nvSpPr>
        <p:spPr>
          <a:xfrm>
            <a:off x="6774301" y="740672"/>
            <a:ext cx="4897437" cy="1325563"/>
          </a:xfrm>
        </p:spPr>
        <p:txBody>
          <a:bodyPr/>
          <a:lstStyle/>
          <a:p>
            <a:r>
              <a:rPr lang="en-GB"/>
              <a:t>Click to edit Master title style</a:t>
            </a:r>
            <a:endParaRPr lang="en-US" dirty="0"/>
          </a:p>
        </p:txBody>
      </p:sp>
      <p:pic>
        <p:nvPicPr>
          <p:cNvPr id="8" name="Picture 7" descr="Text&#10;&#10;Description automatically generated">
            <a:extLst>
              <a:ext uri="{FF2B5EF4-FFF2-40B4-BE49-F238E27FC236}">
                <a16:creationId xmlns:a16="http://schemas.microsoft.com/office/drawing/2014/main" id="{C7D0BCF5-28D8-6042-A0D0-842AE38927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29511" y="6176963"/>
            <a:ext cx="3273778" cy="697963"/>
          </a:xfrm>
          <a:prstGeom prst="rect">
            <a:avLst/>
          </a:prstGeom>
        </p:spPr>
      </p:pic>
      <p:sp>
        <p:nvSpPr>
          <p:cNvPr id="9" name="Rectangle 8">
            <a:extLst>
              <a:ext uri="{FF2B5EF4-FFF2-40B4-BE49-F238E27FC236}">
                <a16:creationId xmlns:a16="http://schemas.microsoft.com/office/drawing/2014/main" id="{844E8C13-CA01-3F49-8653-E451BC56E387}"/>
              </a:ext>
            </a:extLst>
          </p:cNvPr>
          <p:cNvSpPr/>
          <p:nvPr userDrawn="1"/>
        </p:nvSpPr>
        <p:spPr>
          <a:xfrm>
            <a:off x="1358927" y="-95219"/>
            <a:ext cx="4286252" cy="6970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id="{43053FE3-37B0-DB45-8EE3-A1EED32C85B0}"/>
              </a:ext>
            </a:extLst>
          </p:cNvPr>
          <p:cNvSpPr>
            <a:spLocks noGrp="1"/>
          </p:cNvSpPr>
          <p:nvPr>
            <p:ph type="pic" sz="quarter" idx="12"/>
          </p:nvPr>
        </p:nvSpPr>
        <p:spPr>
          <a:xfrm>
            <a:off x="1358927" y="740673"/>
            <a:ext cx="4286250" cy="5126088"/>
          </a:xfrm>
        </p:spPr>
        <p:txBody>
          <a:bodyPr/>
          <a:lstStyle/>
          <a:p>
            <a:r>
              <a:rPr lang="en-GB"/>
              <a:t>Click icon to add picture</a:t>
            </a:r>
            <a:endParaRPr lang="en-US" dirty="0"/>
          </a:p>
        </p:txBody>
      </p:sp>
    </p:spTree>
    <p:extLst>
      <p:ext uri="{BB962C8B-B14F-4D97-AF65-F5344CB8AC3E}">
        <p14:creationId xmlns:p14="http://schemas.microsoft.com/office/powerpoint/2010/main" val="1013556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Imag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6D0390-E931-C147-9471-BDDFC7CCC1FB}"/>
              </a:ext>
            </a:extLst>
          </p:cNvPr>
          <p:cNvSpPr/>
          <p:nvPr userDrawn="1"/>
        </p:nvSpPr>
        <p:spPr>
          <a:xfrm>
            <a:off x="5937955" y="740672"/>
            <a:ext cx="6254045" cy="5126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280FA5-E09D-7941-8991-5672DC104F05}"/>
              </a:ext>
            </a:extLst>
          </p:cNvPr>
          <p:cNvSpPr/>
          <p:nvPr userDrawn="1"/>
        </p:nvSpPr>
        <p:spPr>
          <a:xfrm>
            <a:off x="0" y="0"/>
            <a:ext cx="59379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8287D7A-1FCE-B640-A9E9-3DFDD676C9CB}"/>
              </a:ext>
            </a:extLst>
          </p:cNvPr>
          <p:cNvSpPr>
            <a:spLocks noGrp="1"/>
          </p:cNvSpPr>
          <p:nvPr>
            <p:ph type="pic" sz="quarter" idx="10"/>
          </p:nvPr>
        </p:nvSpPr>
        <p:spPr>
          <a:xfrm>
            <a:off x="6799223" y="740672"/>
            <a:ext cx="4286250" cy="5126088"/>
          </a:xfrm>
        </p:spPr>
        <p:txBody>
          <a:bodyPr/>
          <a:lstStyle/>
          <a:p>
            <a:r>
              <a:rPr lang="en-GB"/>
              <a:t>Click icon to add picture</a:t>
            </a:r>
            <a:endParaRPr lang="en-US" dirty="0"/>
          </a:p>
        </p:txBody>
      </p:sp>
      <p:sp>
        <p:nvSpPr>
          <p:cNvPr id="5" name="Text Placeholder 4">
            <a:extLst>
              <a:ext uri="{FF2B5EF4-FFF2-40B4-BE49-F238E27FC236}">
                <a16:creationId xmlns:a16="http://schemas.microsoft.com/office/drawing/2014/main" id="{7448B6E4-70F1-E247-B097-214E896B38C1}"/>
              </a:ext>
            </a:extLst>
          </p:cNvPr>
          <p:cNvSpPr>
            <a:spLocks noGrp="1"/>
          </p:cNvSpPr>
          <p:nvPr>
            <p:ph type="body" sz="quarter" idx="11"/>
          </p:nvPr>
        </p:nvSpPr>
        <p:spPr>
          <a:xfrm>
            <a:off x="747739" y="2154901"/>
            <a:ext cx="4897438" cy="371185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1F2532C6-3816-DA42-A4A5-B3FA4F458674}"/>
              </a:ext>
            </a:extLst>
          </p:cNvPr>
          <p:cNvSpPr>
            <a:spLocks noGrp="1"/>
          </p:cNvSpPr>
          <p:nvPr>
            <p:ph type="title"/>
          </p:nvPr>
        </p:nvSpPr>
        <p:spPr>
          <a:xfrm>
            <a:off x="747738" y="740672"/>
            <a:ext cx="4897437" cy="1325563"/>
          </a:xfrm>
        </p:spPr>
        <p:txBody>
          <a:bodyPr/>
          <a:lstStyle/>
          <a:p>
            <a:r>
              <a:rPr lang="en-GB"/>
              <a:t>Click to edit Master title style</a:t>
            </a:r>
            <a:endParaRPr lang="en-US" dirty="0"/>
          </a:p>
        </p:txBody>
      </p:sp>
    </p:spTree>
    <p:extLst>
      <p:ext uri="{BB962C8B-B14F-4D97-AF65-F5344CB8AC3E}">
        <p14:creationId xmlns:p14="http://schemas.microsoft.com/office/powerpoint/2010/main" val="191933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9ADD533B-0985-7740-8C69-7734BCAA74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51"/>
          <a:stretch/>
        </p:blipFill>
        <p:spPr>
          <a:xfrm>
            <a:off x="0" y="0"/>
            <a:ext cx="11085449" cy="6858000"/>
          </a:xfrm>
          <a:prstGeom prst="rect">
            <a:avLst/>
          </a:prstGeom>
        </p:spPr>
      </p:pic>
      <p:sp>
        <p:nvSpPr>
          <p:cNvPr id="7" name="Rectangle 6">
            <a:extLst>
              <a:ext uri="{FF2B5EF4-FFF2-40B4-BE49-F238E27FC236}">
                <a16:creationId xmlns:a16="http://schemas.microsoft.com/office/drawing/2014/main" id="{ED2FCFA2-8C9A-4840-89B4-49B1CD0F787D}"/>
              </a:ext>
            </a:extLst>
          </p:cNvPr>
          <p:cNvSpPr/>
          <p:nvPr userDrawn="1"/>
        </p:nvSpPr>
        <p:spPr>
          <a:xfrm>
            <a:off x="929148" y="693174"/>
            <a:ext cx="8377084" cy="5471652"/>
          </a:xfrm>
          <a:prstGeom prst="rect">
            <a:avLst/>
          </a:prstGeom>
          <a:solidFill>
            <a:schemeClr val="bg1"/>
          </a:solidFill>
          <a:ln>
            <a:noFill/>
          </a:ln>
          <a:effectLst>
            <a:outerShdw blurRad="251767" dist="167481" dir="2700000" sx="99339" sy="99339"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8699D141-AC68-704E-AB78-3AC975F371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6569" b="18554"/>
          <a:stretch/>
        </p:blipFill>
        <p:spPr>
          <a:xfrm>
            <a:off x="2177846" y="1275010"/>
            <a:ext cx="6096000" cy="4185634"/>
          </a:xfrm>
          <a:prstGeom prst="rect">
            <a:avLst/>
          </a:prstGeom>
        </p:spPr>
      </p:pic>
      <p:sp>
        <p:nvSpPr>
          <p:cNvPr id="9" name="Rectangle 8">
            <a:extLst>
              <a:ext uri="{FF2B5EF4-FFF2-40B4-BE49-F238E27FC236}">
                <a16:creationId xmlns:a16="http://schemas.microsoft.com/office/drawing/2014/main" id="{615294B3-B647-DD46-B17D-ED338DA2350C}"/>
              </a:ext>
            </a:extLst>
          </p:cNvPr>
          <p:cNvSpPr/>
          <p:nvPr userDrawn="1"/>
        </p:nvSpPr>
        <p:spPr>
          <a:xfrm>
            <a:off x="10456606" y="0"/>
            <a:ext cx="174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low confidence">
            <a:extLst>
              <a:ext uri="{FF2B5EF4-FFF2-40B4-BE49-F238E27FC236}">
                <a16:creationId xmlns:a16="http://schemas.microsoft.com/office/drawing/2014/main" id="{7DB21F06-A362-8642-9AD7-AF1D9E5F62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6574" y="5095568"/>
            <a:ext cx="1762432" cy="1762432"/>
          </a:xfrm>
          <a:prstGeom prst="rect">
            <a:avLst/>
          </a:prstGeom>
        </p:spPr>
      </p:pic>
    </p:spTree>
    <p:extLst>
      <p:ext uri="{BB962C8B-B14F-4D97-AF65-F5344CB8AC3E}">
        <p14:creationId xmlns:p14="http://schemas.microsoft.com/office/powerpoint/2010/main" val="174678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EE22CF92-08AB-4A4C-AAB9-F710DF951406}"/>
              </a:ext>
            </a:extLst>
          </p:cNvPr>
          <p:cNvSpPr>
            <a:spLocks noGrp="1"/>
          </p:cNvSpPr>
          <p:nvPr>
            <p:ph type="media" sz="quarter" idx="10"/>
          </p:nvPr>
        </p:nvSpPr>
        <p:spPr>
          <a:xfrm>
            <a:off x="902873" y="586203"/>
            <a:ext cx="10386253" cy="5437187"/>
          </a:xfrm>
        </p:spPr>
        <p:txBody>
          <a:bodyPr/>
          <a:lstStyle/>
          <a:p>
            <a:endParaRPr lang="en-US"/>
          </a:p>
        </p:txBody>
      </p:sp>
    </p:spTree>
    <p:extLst>
      <p:ext uri="{BB962C8B-B14F-4D97-AF65-F5344CB8AC3E}">
        <p14:creationId xmlns:p14="http://schemas.microsoft.com/office/powerpoint/2010/main" val="1296659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5C17EFE4-F168-D243-8DB2-D96DC9E5F9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42" y="-5885583"/>
            <a:ext cx="12231084" cy="7566746"/>
          </a:xfrm>
          <a:prstGeom prst="rect">
            <a:avLst/>
          </a:prstGeom>
        </p:spPr>
      </p:pic>
      <p:sp>
        <p:nvSpPr>
          <p:cNvPr id="2" name="Title 1">
            <a:extLst>
              <a:ext uri="{FF2B5EF4-FFF2-40B4-BE49-F238E27FC236}">
                <a16:creationId xmlns:a16="http://schemas.microsoft.com/office/drawing/2014/main" id="{59683A45-8D67-6A44-B070-6A24AE07552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42999C-408D-CB49-A016-A196D51A9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215FA6-6956-7D40-B6AE-B6E66B01FF8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821C072-2EA7-D34E-A472-1B5EE3051F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5FF34FA-DFB8-1D4B-B994-541562ACD12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5711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517410-0164-CB44-9678-7FD76351285A}"/>
              </a:ext>
            </a:extLst>
          </p:cNvPr>
          <p:cNvSpPr/>
          <p:nvPr userDrawn="1"/>
        </p:nvSpPr>
        <p:spPr>
          <a:xfrm>
            <a:off x="0" y="0"/>
            <a:ext cx="50014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0A488-183A-F44A-8F86-6971DEC00585}"/>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96156AE-F7A6-324B-9486-AFCF417486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FBCB84-A209-BB42-8265-068BA44A4F8B}"/>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598800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40DF3A-9752-354F-9765-82DE7EEE9D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8" name="Rectangle 7">
            <a:extLst>
              <a:ext uri="{FF2B5EF4-FFF2-40B4-BE49-F238E27FC236}">
                <a16:creationId xmlns:a16="http://schemas.microsoft.com/office/drawing/2014/main" id="{D0A7A854-05A7-2247-9CE8-3B2AAA41793A}"/>
              </a:ext>
            </a:extLst>
          </p:cNvPr>
          <p:cNvSpPr/>
          <p:nvPr userDrawn="1"/>
        </p:nvSpPr>
        <p:spPr>
          <a:xfrm>
            <a:off x="0" y="0"/>
            <a:ext cx="50014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5DEF74D-2639-534C-9B96-3638B7AA6464}"/>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GB"/>
              <a:t>Click to edit Master title style</a:t>
            </a:r>
            <a:endParaRPr lang="en-US" dirty="0"/>
          </a:p>
        </p:txBody>
      </p:sp>
      <p:sp>
        <p:nvSpPr>
          <p:cNvPr id="10" name="Text Placeholder 3">
            <a:extLst>
              <a:ext uri="{FF2B5EF4-FFF2-40B4-BE49-F238E27FC236}">
                <a16:creationId xmlns:a16="http://schemas.microsoft.com/office/drawing/2014/main" id="{0BD79E1E-A607-9B45-8D0E-6BDC11D06670}"/>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8117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117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BC345-1ADC-3942-AF2D-ED332C16F210}"/>
              </a:ext>
            </a:extLst>
          </p:cNvPr>
          <p:cNvSpPr>
            <a:spLocks noGrp="1"/>
          </p:cNvSpPr>
          <p:nvPr>
            <p:ph type="body" sz="quarter" idx="10" hasCustomPrompt="1"/>
          </p:nvPr>
        </p:nvSpPr>
        <p:spPr>
          <a:xfrm>
            <a:off x="2289969" y="1547018"/>
            <a:ext cx="7612062" cy="3763963"/>
          </a:xfrm>
          <a:solidFill>
            <a:schemeClr val="bg1"/>
          </a:solidFill>
        </p:spPr>
        <p:txBody>
          <a:bodyPr/>
          <a:lstStyle>
            <a:lvl1pPr marL="0" indent="0">
              <a:buNone/>
              <a:defRPr/>
            </a:lvl1pPr>
          </a:lstStyle>
          <a:p>
            <a:pPr lvl="0"/>
            <a:r>
              <a:rPr lang="en-GB" dirty="0"/>
              <a:t>Insert text here</a:t>
            </a:r>
            <a:endParaRPr lang="en-US" dirty="0"/>
          </a:p>
        </p:txBody>
      </p:sp>
    </p:spTree>
    <p:extLst>
      <p:ext uri="{BB962C8B-B14F-4D97-AF65-F5344CB8AC3E}">
        <p14:creationId xmlns:p14="http://schemas.microsoft.com/office/powerpoint/2010/main" val="1548859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WKrause We Exist for Those Who Are Not Here Yet WIP v3 1.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Icon&#10;&#10;Description automatically generated">
            <a:extLst>
              <a:ext uri="{FF2B5EF4-FFF2-40B4-BE49-F238E27FC236}">
                <a16:creationId xmlns:a16="http://schemas.microsoft.com/office/drawing/2014/main" id="{308A57F5-EA3C-B742-945D-79B33EEA8A62}"/>
              </a:ext>
            </a:extLst>
          </p:cNvPr>
          <p:cNvPicPr>
            <a:picLocks noChangeAspect="1"/>
          </p:cNvPicPr>
          <p:nvPr userDrawn="1"/>
        </p:nvPicPr>
        <p:blipFill>
          <a:blip r:embed="rId3"/>
          <a:stretch>
            <a:fillRect/>
          </a:stretch>
        </p:blipFill>
        <p:spPr>
          <a:xfrm>
            <a:off x="0" y="2494721"/>
            <a:ext cx="12192000" cy="2217529"/>
          </a:xfrm>
          <a:prstGeom prst="rect">
            <a:avLst/>
          </a:prstGeom>
        </p:spPr>
      </p:pic>
      <p:sp>
        <p:nvSpPr>
          <p:cNvPr id="5" name="Text Placeholder 2">
            <a:extLst>
              <a:ext uri="{FF2B5EF4-FFF2-40B4-BE49-F238E27FC236}">
                <a16:creationId xmlns:a16="http://schemas.microsoft.com/office/drawing/2014/main" id="{FAD2B198-F000-204B-A13F-BBDCCD19B3AD}"/>
              </a:ext>
            </a:extLst>
          </p:cNvPr>
          <p:cNvSpPr txBox="1">
            <a:spLocks/>
          </p:cNvSpPr>
          <p:nvPr userDrawn="1"/>
        </p:nvSpPr>
        <p:spPr>
          <a:xfrm>
            <a:off x="553871" y="2657747"/>
            <a:ext cx="11084257" cy="19861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4000" b="1" dirty="0">
                <a:latin typeface="Open Sans Light" panose="020B0306030504020204" pitchFamily="34" charset="0"/>
                <a:ea typeface="Open Sans Light" panose="020B0306030504020204" pitchFamily="34" charset="0"/>
                <a:cs typeface="Open Sans Light" panose="020B0306030504020204" pitchFamily="34" charset="0"/>
              </a:rPr>
              <a:t>A disciple is someone who in every way is becoming more like Jesus Christ.</a:t>
            </a:r>
          </a:p>
          <a:p>
            <a:pPr marL="0" indent="0" algn="ctr">
              <a:buNone/>
            </a:pPr>
            <a:r>
              <a:rPr lang="en-AU" sz="4000" b="1" i="1" dirty="0">
                <a:latin typeface="Open Sans Light" panose="020B0306030504020204" pitchFamily="34" charset="0"/>
                <a:ea typeface="Open Sans Light" panose="020B0306030504020204" pitchFamily="34" charset="0"/>
                <a:cs typeface="Open Sans Light" panose="020B0306030504020204" pitchFamily="34" charset="0"/>
              </a:rPr>
              <a:t>How did Jesus faithfully care for His TRIBE?</a:t>
            </a:r>
          </a:p>
        </p:txBody>
      </p:sp>
    </p:spTree>
    <p:extLst>
      <p:ext uri="{BB962C8B-B14F-4D97-AF65-F5344CB8AC3E}">
        <p14:creationId xmlns:p14="http://schemas.microsoft.com/office/powerpoint/2010/main" val="2916016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720847-DE42-3443-9E31-D8FD211537B8}"/>
              </a:ext>
            </a:extLst>
          </p:cNvPr>
          <p:cNvSpPr/>
          <p:nvPr userDrawn="1"/>
        </p:nvSpPr>
        <p:spPr>
          <a:xfrm>
            <a:off x="-51506" y="0"/>
            <a:ext cx="12282311" cy="28527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E9EDE8-48DC-644E-886E-2EC47BF9F943}"/>
              </a:ext>
            </a:extLst>
          </p:cNvPr>
          <p:cNvSpPr/>
          <p:nvPr userDrawn="1"/>
        </p:nvSpPr>
        <p:spPr>
          <a:xfrm>
            <a:off x="1556456" y="1693333"/>
            <a:ext cx="9066388" cy="4396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B9D7A-5C74-B945-9232-E23ECD765B4E}"/>
              </a:ext>
            </a:extLst>
          </p:cNvPr>
          <p:cNvSpPr>
            <a:spLocks noGrp="1"/>
          </p:cNvSpPr>
          <p:nvPr>
            <p:ph type="title"/>
          </p:nvPr>
        </p:nvSpPr>
        <p:spPr>
          <a:xfrm>
            <a:off x="1579033" y="1709738"/>
            <a:ext cx="9021234" cy="2852737"/>
          </a:xfrm>
        </p:spPr>
        <p:txBody>
          <a:bodyPr anchor="ctr"/>
          <a:lstStyle>
            <a:lvl1pPr algn="ctr">
              <a:defRPr sz="60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BCC439B2-7047-484A-B0B6-4F58EEC08648}"/>
              </a:ext>
            </a:extLst>
          </p:cNvPr>
          <p:cNvSpPr>
            <a:spLocks noGrp="1"/>
          </p:cNvSpPr>
          <p:nvPr>
            <p:ph type="body" idx="1"/>
          </p:nvPr>
        </p:nvSpPr>
        <p:spPr>
          <a:xfrm>
            <a:off x="1556456" y="4589463"/>
            <a:ext cx="906638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738317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8 T's Overview with Audio">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1" name="Rectangle 60">
            <a:extLst>
              <a:ext uri="{FF2B5EF4-FFF2-40B4-BE49-F238E27FC236}">
                <a16:creationId xmlns:a16="http://schemas.microsoft.com/office/drawing/2014/main" id="{02F1507C-FA42-E041-A930-C2AB7C02F008}"/>
              </a:ext>
            </a:extLst>
          </p:cNvPr>
          <p:cNvSpPr/>
          <p:nvPr userDrawn="1"/>
        </p:nvSpPr>
        <p:spPr>
          <a:xfrm>
            <a:off x="8721181" y="3647392"/>
            <a:ext cx="2624360" cy="23994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F9965A0-FF4C-2E45-A7A3-220FCEEADE87}"/>
              </a:ext>
            </a:extLst>
          </p:cNvPr>
          <p:cNvSpPr/>
          <p:nvPr userDrawn="1"/>
        </p:nvSpPr>
        <p:spPr>
          <a:xfrm>
            <a:off x="6093718" y="3644659"/>
            <a:ext cx="2626643" cy="24010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8A62826-8321-714D-B802-9D02D66D57A7}"/>
              </a:ext>
            </a:extLst>
          </p:cNvPr>
          <p:cNvSpPr/>
          <p:nvPr userDrawn="1"/>
        </p:nvSpPr>
        <p:spPr>
          <a:xfrm>
            <a:off x="3478066" y="3648780"/>
            <a:ext cx="261483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3486415-8B2F-A84D-AA5F-A446E06A401B}"/>
              </a:ext>
            </a:extLst>
          </p:cNvPr>
          <p:cNvSpPr/>
          <p:nvPr userDrawn="1"/>
        </p:nvSpPr>
        <p:spPr>
          <a:xfrm>
            <a:off x="835983" y="1251921"/>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F83D788-20E7-274E-9556-34D9D3744961}"/>
              </a:ext>
            </a:extLst>
          </p:cNvPr>
          <p:cNvSpPr/>
          <p:nvPr userDrawn="1"/>
        </p:nvSpPr>
        <p:spPr>
          <a:xfrm>
            <a:off x="6091447" y="1251921"/>
            <a:ext cx="2632815" cy="2395726"/>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C1F2AD6-9285-6849-917D-2AD9627F296D}"/>
              </a:ext>
            </a:extLst>
          </p:cNvPr>
          <p:cNvSpPr/>
          <p:nvPr userDrawn="1"/>
        </p:nvSpPr>
        <p:spPr>
          <a:xfrm>
            <a:off x="3478738" y="1251215"/>
            <a:ext cx="2614160" cy="2395107"/>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3C529E-CD0C-4A4A-A6D8-3756B8BFA967}"/>
              </a:ext>
            </a:extLst>
          </p:cNvPr>
          <p:cNvSpPr/>
          <p:nvPr userDrawn="1"/>
        </p:nvSpPr>
        <p:spPr>
          <a:xfrm>
            <a:off x="8721180" y="1248955"/>
            <a:ext cx="2625793" cy="2399825"/>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F0D3286-9C8F-2643-B4E9-C0513065E86B}"/>
              </a:ext>
            </a:extLst>
          </p:cNvPr>
          <p:cNvSpPr/>
          <p:nvPr userDrawn="1"/>
        </p:nvSpPr>
        <p:spPr>
          <a:xfrm>
            <a:off x="836914" y="3648780"/>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FB252A7-8A6C-1B43-A2E5-5E0AEEE479B3}"/>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6282642" y="4506628"/>
            <a:ext cx="2192408" cy="694713"/>
          </a:xfrm>
          <a:prstGeom prst="rect">
            <a:avLst/>
          </a:prstGeom>
        </p:spPr>
      </p:pic>
      <p:pic>
        <p:nvPicPr>
          <p:cNvPr id="42" name="Picture 41">
            <a:extLst>
              <a:ext uri="{FF2B5EF4-FFF2-40B4-BE49-F238E27FC236}">
                <a16:creationId xmlns:a16="http://schemas.microsoft.com/office/drawing/2014/main" id="{C32D5845-1D4B-BF41-9AB4-00C02E49001C}"/>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935811" y="4508673"/>
            <a:ext cx="2192405" cy="694713"/>
          </a:xfrm>
          <a:prstGeom prst="rect">
            <a:avLst/>
          </a:prstGeom>
        </p:spPr>
      </p:pic>
      <p:pic>
        <p:nvPicPr>
          <p:cNvPr id="40" name="Picture 39">
            <a:extLst>
              <a:ext uri="{FF2B5EF4-FFF2-40B4-BE49-F238E27FC236}">
                <a16:creationId xmlns:a16="http://schemas.microsoft.com/office/drawing/2014/main" id="{DA0864C2-1338-A24E-9114-4E9B50791384}"/>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8935810" y="2088995"/>
            <a:ext cx="2192408" cy="694713"/>
          </a:xfrm>
          <a:prstGeom prst="rect">
            <a:avLst/>
          </a:prstGeom>
        </p:spPr>
      </p:pic>
      <p:pic>
        <p:nvPicPr>
          <p:cNvPr id="44" name="Picture 43">
            <a:extLst>
              <a:ext uri="{FF2B5EF4-FFF2-40B4-BE49-F238E27FC236}">
                <a16:creationId xmlns:a16="http://schemas.microsoft.com/office/drawing/2014/main" id="{2252732F-82C9-514A-B144-1839A4BBC3C2}"/>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3715043" y="4508673"/>
            <a:ext cx="2192408" cy="694713"/>
          </a:xfrm>
          <a:prstGeom prst="rect">
            <a:avLst/>
          </a:prstGeom>
        </p:spPr>
      </p:pic>
      <p:pic>
        <p:nvPicPr>
          <p:cNvPr id="52" name="Picture 51">
            <a:extLst>
              <a:ext uri="{FF2B5EF4-FFF2-40B4-BE49-F238E27FC236}">
                <a16:creationId xmlns:a16="http://schemas.microsoft.com/office/drawing/2014/main" id="{22B33553-DD69-C048-8615-95F7AD0ADA2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1074345" y="4495095"/>
            <a:ext cx="2192408" cy="694713"/>
          </a:xfrm>
          <a:prstGeom prst="rect">
            <a:avLst/>
          </a:prstGeom>
        </p:spPr>
      </p:pic>
      <p:pic>
        <p:nvPicPr>
          <p:cNvPr id="46" name="Picture 45" descr="Text&#10;&#10;Description automatically generated with medium confidence">
            <a:extLst>
              <a:ext uri="{FF2B5EF4-FFF2-40B4-BE49-F238E27FC236}">
                <a16:creationId xmlns:a16="http://schemas.microsoft.com/office/drawing/2014/main" id="{B7378BEF-AEB6-5741-9BB3-B12C554ECCF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43664" y="2114191"/>
            <a:ext cx="2192408" cy="694714"/>
          </a:xfrm>
          <a:prstGeom prst="rect">
            <a:avLst/>
          </a:prstGeom>
        </p:spPr>
      </p:pic>
      <p:pic>
        <p:nvPicPr>
          <p:cNvPr id="48" name="Picture 47">
            <a:extLst>
              <a:ext uri="{FF2B5EF4-FFF2-40B4-BE49-F238E27FC236}">
                <a16:creationId xmlns:a16="http://schemas.microsoft.com/office/drawing/2014/main" id="{FC05278C-91A7-2B47-9BFB-A3776824C82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311553" y="2110992"/>
            <a:ext cx="2192408" cy="694713"/>
          </a:xfrm>
          <a:prstGeom prst="rect">
            <a:avLst/>
          </a:prstGeom>
        </p:spPr>
      </p:pic>
      <p:pic>
        <p:nvPicPr>
          <p:cNvPr id="50" name="Picture 49">
            <a:extLst>
              <a:ext uri="{FF2B5EF4-FFF2-40B4-BE49-F238E27FC236}">
                <a16:creationId xmlns:a16="http://schemas.microsoft.com/office/drawing/2014/main" id="{C2B05626-A123-BD44-A26D-F50596EA0B34}"/>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3671387" y="2110992"/>
            <a:ext cx="2192405" cy="694713"/>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pic>
        <p:nvPicPr>
          <p:cNvPr id="2" name="8 T's Jingle - Anna Beaden &amp; Kemy Ogendi.mp3" descr="8 T's Jingle - Anna Beaden &amp; Kemy Ogendi.mp3">
            <a:hlinkClick r:id="" action="ppaction://media"/>
            <a:extLst>
              <a:ext uri="{FF2B5EF4-FFF2-40B4-BE49-F238E27FC236}">
                <a16:creationId xmlns:a16="http://schemas.microsoft.com/office/drawing/2014/main" id="{16F199C7-5DBE-6249-92D1-EE465EFF091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21"/>
          <a:stretch>
            <a:fillRect/>
          </a:stretch>
        </p:blipFill>
        <p:spPr>
          <a:xfrm>
            <a:off x="5689600" y="3022600"/>
            <a:ext cx="812800" cy="812800"/>
          </a:xfrm>
          <a:prstGeom prst="rect">
            <a:avLst/>
          </a:prstGeom>
        </p:spPr>
      </p:pic>
      <p:pic>
        <p:nvPicPr>
          <p:cNvPr id="4" name="8 T's Jingle - Anna Beaden &amp; Kemy Ogendi.mp3" descr="8 T's Jingle - Anna Beaden &amp; Kemy Ogendi.mp3">
            <a:hlinkClick r:id="" action="ppaction://media"/>
            <a:extLst>
              <a:ext uri="{FF2B5EF4-FFF2-40B4-BE49-F238E27FC236}">
                <a16:creationId xmlns:a16="http://schemas.microsoft.com/office/drawing/2014/main" id="{FECAF695-1700-BE44-8B5A-ED4EBEC9A12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21"/>
          <a:stretch>
            <a:fillRect/>
          </a:stretch>
        </p:blipFill>
        <p:spPr>
          <a:xfrm>
            <a:off x="5689600" y="3022600"/>
            <a:ext cx="812800" cy="812800"/>
          </a:xfrm>
          <a:prstGeom prst="rect">
            <a:avLst/>
          </a:prstGeom>
        </p:spPr>
      </p:pic>
      <p:sp>
        <p:nvSpPr>
          <p:cNvPr id="31" name="TextBox 30">
            <a:extLst>
              <a:ext uri="{FF2B5EF4-FFF2-40B4-BE49-F238E27FC236}">
                <a16:creationId xmlns:a16="http://schemas.microsoft.com/office/drawing/2014/main" id="{1D2A2049-C278-8543-BF3A-E745B52D0E38}"/>
              </a:ext>
            </a:extLst>
          </p:cNvPr>
          <p:cNvSpPr txBox="1"/>
          <p:nvPr userDrawn="1"/>
        </p:nvSpPr>
        <p:spPr>
          <a:xfrm>
            <a:off x="859316" y="6158429"/>
            <a:ext cx="5236684" cy="307777"/>
          </a:xfrm>
          <a:prstGeom prst="rect">
            <a:avLst/>
          </a:prstGeom>
          <a:noFill/>
        </p:spPr>
        <p:txBody>
          <a:bodyPr wrap="square" rtlCol="0">
            <a:spAutoFit/>
          </a:bodyPr>
          <a:lstStyle/>
          <a:p>
            <a:r>
              <a:rPr lang="en-US" sz="1400" i="1" dirty="0">
                <a:latin typeface="Avenir Book" panose="02000503020000020003" pitchFamily="2" charset="0"/>
              </a:rPr>
              <a:t>Music: Anna </a:t>
            </a:r>
            <a:r>
              <a:rPr lang="en-US" sz="1400" i="1" dirty="0" err="1">
                <a:latin typeface="Avenir Book" panose="02000503020000020003" pitchFamily="2" charset="0"/>
              </a:rPr>
              <a:t>Beaden</a:t>
            </a:r>
            <a:r>
              <a:rPr lang="en-US" sz="1400" i="1" dirty="0">
                <a:latin typeface="Avenir Book" panose="02000503020000020003" pitchFamily="2" charset="0"/>
              </a:rPr>
              <a:t> &amp; </a:t>
            </a:r>
            <a:r>
              <a:rPr lang="en-US" sz="1400" i="1" dirty="0" err="1">
                <a:latin typeface="Avenir Book" panose="02000503020000020003" pitchFamily="2" charset="0"/>
              </a:rPr>
              <a:t>Kemy</a:t>
            </a:r>
            <a:r>
              <a:rPr lang="en-US" sz="1400" i="1" dirty="0">
                <a:latin typeface="Avenir Book" panose="02000503020000020003" pitchFamily="2" charset="0"/>
              </a:rPr>
              <a:t> </a:t>
            </a:r>
            <a:r>
              <a:rPr lang="en-US" sz="1400" i="1" dirty="0" err="1">
                <a:latin typeface="Avenir Book" panose="02000503020000020003" pitchFamily="2" charset="0"/>
              </a:rPr>
              <a:t>Ogendi</a:t>
            </a:r>
            <a:endParaRPr lang="en-US" sz="1400" i="1" dirty="0">
              <a:latin typeface="Avenir Book" panose="02000503020000020003" pitchFamily="2" charset="0"/>
            </a:endParaRPr>
          </a:p>
        </p:txBody>
      </p:sp>
    </p:spTree>
    <p:extLst>
      <p:ext uri="{BB962C8B-B14F-4D97-AF65-F5344CB8AC3E}">
        <p14:creationId xmlns:p14="http://schemas.microsoft.com/office/powerpoint/2010/main" val="126449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par>
                                <p:cTn id="7" presetID="1" presetClass="entr" presetSubtype="0" fill="hold" nodeType="withEffect">
                                  <p:stCondLst>
                                    <p:cond delay="100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250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400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450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550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850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1050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audio>
              <p:cMediaNode vol="80000" showWhenStopped="0">
                <p:cTn id="24"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 T's Images &amp; Heading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1" name="Rectangle 60">
            <a:extLst>
              <a:ext uri="{FF2B5EF4-FFF2-40B4-BE49-F238E27FC236}">
                <a16:creationId xmlns:a16="http://schemas.microsoft.com/office/drawing/2014/main" id="{02F1507C-FA42-E041-A930-C2AB7C02F008}"/>
              </a:ext>
            </a:extLst>
          </p:cNvPr>
          <p:cNvSpPr/>
          <p:nvPr userDrawn="1"/>
        </p:nvSpPr>
        <p:spPr>
          <a:xfrm>
            <a:off x="8721181" y="3647392"/>
            <a:ext cx="2624360" cy="23994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F9965A0-FF4C-2E45-A7A3-220FCEEADE87}"/>
              </a:ext>
            </a:extLst>
          </p:cNvPr>
          <p:cNvSpPr/>
          <p:nvPr userDrawn="1"/>
        </p:nvSpPr>
        <p:spPr>
          <a:xfrm>
            <a:off x="6093718" y="3644659"/>
            <a:ext cx="2626643" cy="24010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8A62826-8321-714D-B802-9D02D66D57A7}"/>
              </a:ext>
            </a:extLst>
          </p:cNvPr>
          <p:cNvSpPr/>
          <p:nvPr userDrawn="1"/>
        </p:nvSpPr>
        <p:spPr>
          <a:xfrm>
            <a:off x="3478066" y="3648780"/>
            <a:ext cx="261483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3486415-8B2F-A84D-AA5F-A446E06A401B}"/>
              </a:ext>
            </a:extLst>
          </p:cNvPr>
          <p:cNvSpPr/>
          <p:nvPr userDrawn="1"/>
        </p:nvSpPr>
        <p:spPr>
          <a:xfrm>
            <a:off x="835983" y="1251921"/>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F83D788-20E7-274E-9556-34D9D3744961}"/>
              </a:ext>
            </a:extLst>
          </p:cNvPr>
          <p:cNvSpPr/>
          <p:nvPr userDrawn="1"/>
        </p:nvSpPr>
        <p:spPr>
          <a:xfrm>
            <a:off x="6091447" y="1251921"/>
            <a:ext cx="2632815" cy="2395726"/>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C1F2AD6-9285-6849-917D-2AD9627F296D}"/>
              </a:ext>
            </a:extLst>
          </p:cNvPr>
          <p:cNvSpPr/>
          <p:nvPr userDrawn="1"/>
        </p:nvSpPr>
        <p:spPr>
          <a:xfrm>
            <a:off x="3478738" y="1251215"/>
            <a:ext cx="2614160" cy="2395107"/>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3C529E-CD0C-4A4A-A6D8-3756B8BFA967}"/>
              </a:ext>
            </a:extLst>
          </p:cNvPr>
          <p:cNvSpPr/>
          <p:nvPr userDrawn="1"/>
        </p:nvSpPr>
        <p:spPr>
          <a:xfrm>
            <a:off x="8721180" y="1248955"/>
            <a:ext cx="2625793" cy="2399825"/>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F0D3286-9C8F-2643-B4E9-C0513065E86B}"/>
              </a:ext>
            </a:extLst>
          </p:cNvPr>
          <p:cNvSpPr/>
          <p:nvPr userDrawn="1"/>
        </p:nvSpPr>
        <p:spPr>
          <a:xfrm>
            <a:off x="836914" y="3648780"/>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FB252A7-8A6C-1B43-A2E5-5E0AEEE479B3}"/>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6282642" y="4506628"/>
            <a:ext cx="2192408" cy="694713"/>
          </a:xfrm>
          <a:prstGeom prst="rect">
            <a:avLst/>
          </a:prstGeom>
        </p:spPr>
      </p:pic>
      <p:pic>
        <p:nvPicPr>
          <p:cNvPr id="42" name="Picture 41">
            <a:extLst>
              <a:ext uri="{FF2B5EF4-FFF2-40B4-BE49-F238E27FC236}">
                <a16:creationId xmlns:a16="http://schemas.microsoft.com/office/drawing/2014/main" id="{C32D5845-1D4B-BF41-9AB4-00C02E49001C}"/>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935811" y="4508673"/>
            <a:ext cx="2192405" cy="694713"/>
          </a:xfrm>
          <a:prstGeom prst="rect">
            <a:avLst/>
          </a:prstGeom>
        </p:spPr>
      </p:pic>
      <p:pic>
        <p:nvPicPr>
          <p:cNvPr id="40" name="Picture 39">
            <a:extLst>
              <a:ext uri="{FF2B5EF4-FFF2-40B4-BE49-F238E27FC236}">
                <a16:creationId xmlns:a16="http://schemas.microsoft.com/office/drawing/2014/main" id="{DA0864C2-1338-A24E-9114-4E9B507913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8935810" y="2088995"/>
            <a:ext cx="2192408" cy="694713"/>
          </a:xfrm>
          <a:prstGeom prst="rect">
            <a:avLst/>
          </a:prstGeom>
        </p:spPr>
      </p:pic>
      <p:pic>
        <p:nvPicPr>
          <p:cNvPr id="44" name="Picture 43">
            <a:extLst>
              <a:ext uri="{FF2B5EF4-FFF2-40B4-BE49-F238E27FC236}">
                <a16:creationId xmlns:a16="http://schemas.microsoft.com/office/drawing/2014/main" id="{2252732F-82C9-514A-B144-1839A4BBC3C2}"/>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715043" y="4508673"/>
            <a:ext cx="2192408" cy="694713"/>
          </a:xfrm>
          <a:prstGeom prst="rect">
            <a:avLst/>
          </a:prstGeom>
        </p:spPr>
      </p:pic>
      <p:pic>
        <p:nvPicPr>
          <p:cNvPr id="52" name="Picture 51">
            <a:extLst>
              <a:ext uri="{FF2B5EF4-FFF2-40B4-BE49-F238E27FC236}">
                <a16:creationId xmlns:a16="http://schemas.microsoft.com/office/drawing/2014/main" id="{22B33553-DD69-C048-8615-95F7AD0ADA2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1074345" y="4495095"/>
            <a:ext cx="2192408" cy="694713"/>
          </a:xfrm>
          <a:prstGeom prst="rect">
            <a:avLst/>
          </a:prstGeom>
        </p:spPr>
      </p:pic>
      <p:pic>
        <p:nvPicPr>
          <p:cNvPr id="46" name="Picture 45" descr="Text&#10;&#10;Description automatically generated with medium confidence">
            <a:extLst>
              <a:ext uri="{FF2B5EF4-FFF2-40B4-BE49-F238E27FC236}">
                <a16:creationId xmlns:a16="http://schemas.microsoft.com/office/drawing/2014/main" id="{B7378BEF-AEB6-5741-9BB3-B12C554ECCF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43664" y="2114191"/>
            <a:ext cx="2192408" cy="694714"/>
          </a:xfrm>
          <a:prstGeom prst="rect">
            <a:avLst/>
          </a:prstGeom>
        </p:spPr>
      </p:pic>
      <p:pic>
        <p:nvPicPr>
          <p:cNvPr id="48" name="Picture 47">
            <a:extLst>
              <a:ext uri="{FF2B5EF4-FFF2-40B4-BE49-F238E27FC236}">
                <a16:creationId xmlns:a16="http://schemas.microsoft.com/office/drawing/2014/main" id="{FC05278C-91A7-2B47-9BFB-A3776824C828}"/>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11553" y="2110992"/>
            <a:ext cx="2192408" cy="694713"/>
          </a:xfrm>
          <a:prstGeom prst="rect">
            <a:avLst/>
          </a:prstGeom>
        </p:spPr>
      </p:pic>
      <p:pic>
        <p:nvPicPr>
          <p:cNvPr id="50" name="Picture 49">
            <a:extLst>
              <a:ext uri="{FF2B5EF4-FFF2-40B4-BE49-F238E27FC236}">
                <a16:creationId xmlns:a16="http://schemas.microsoft.com/office/drawing/2014/main" id="{C2B05626-A123-BD44-A26D-F50596EA0B34}"/>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3671387" y="2110992"/>
            <a:ext cx="2192405" cy="694713"/>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spTree>
    <p:extLst>
      <p:ext uri="{BB962C8B-B14F-4D97-AF65-F5344CB8AC3E}">
        <p14:creationId xmlns:p14="http://schemas.microsoft.com/office/powerpoint/2010/main" val="344728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450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550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850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1050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 T's Images Only">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spTree>
    <p:extLst>
      <p:ext uri="{BB962C8B-B14F-4D97-AF65-F5344CB8AC3E}">
        <p14:creationId xmlns:p14="http://schemas.microsoft.com/office/powerpoint/2010/main" val="213861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person, outdoor, cellphone, phone&#10;&#10;Description automatically generated">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30222" y="0"/>
            <a:ext cx="8578387" cy="6858000"/>
          </a:xfrm>
          <a:prstGeom prst="rect">
            <a:avLst/>
          </a:prstGeom>
        </p:spPr>
      </p:pic>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2A116FB4-678E-794E-BEAA-50697B19F82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15343"/>
          <a:stretch/>
        </p:blipFill>
        <p:spPr>
          <a:xfrm>
            <a:off x="743336" y="3610021"/>
            <a:ext cx="5445028" cy="1460652"/>
          </a:xfrm>
          <a:prstGeom prst="rect">
            <a:avLst/>
          </a:prstGeom>
        </p:spPr>
      </p:pic>
    </p:spTree>
    <p:extLst>
      <p:ext uri="{BB962C8B-B14F-4D97-AF65-F5344CB8AC3E}">
        <p14:creationId xmlns:p14="http://schemas.microsoft.com/office/powerpoint/2010/main" val="1567315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3155" y="0"/>
            <a:ext cx="8578387" cy="6858000"/>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6098950" y="919090"/>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672" b="7672"/>
          <a:stretch/>
        </p:blipFill>
        <p:spPr>
          <a:xfrm>
            <a:off x="6096000" y="944805"/>
            <a:ext cx="5445028" cy="1460652"/>
          </a:xfrm>
          <a:prstGeom prst="rect">
            <a:avLst/>
          </a:prstGeom>
        </p:spPr>
      </p:pic>
    </p:spTree>
    <p:extLst>
      <p:ext uri="{BB962C8B-B14F-4D97-AF65-F5344CB8AC3E}">
        <p14:creationId xmlns:p14="http://schemas.microsoft.com/office/powerpoint/2010/main" val="154551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len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30222" y="0"/>
            <a:ext cx="8578387" cy="6858000"/>
          </a:xfrm>
          <a:prstGeom prst="rect">
            <a:avLst/>
          </a:prstGeom>
        </p:spPr>
      </p:pic>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5" cstate="screen">
            <a:extLst>
              <a:ext uri="{28A0092B-C50C-407E-A947-70E740481C1C}">
                <a14:useLocalDpi xmlns:a14="http://schemas.microsoft.com/office/drawing/2010/main"/>
              </a:ext>
            </a:extLst>
          </a:blip>
          <a:srcRect t="7672" b="7672"/>
          <a:stretch/>
        </p:blipFill>
        <p:spPr>
          <a:xfrm>
            <a:off x="743336" y="3755300"/>
            <a:ext cx="5445028" cy="1460652"/>
          </a:xfrm>
          <a:prstGeom prst="rect">
            <a:avLst/>
          </a:prstGeom>
        </p:spPr>
      </p:pic>
    </p:spTree>
    <p:extLst>
      <p:ext uri="{BB962C8B-B14F-4D97-AF65-F5344CB8AC3E}">
        <p14:creationId xmlns:p14="http://schemas.microsoft.com/office/powerpoint/2010/main" val="282258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1A4F3E-34B1-FF46-8E0A-A56FB688C3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608B8536-F253-4347-99E4-6DF02B2DFC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Text&#10;&#10;Description automatically generated">
            <a:extLst>
              <a:ext uri="{FF2B5EF4-FFF2-40B4-BE49-F238E27FC236}">
                <a16:creationId xmlns:a16="http://schemas.microsoft.com/office/drawing/2014/main" id="{94FAE065-3487-0C4E-880E-534A1FF9463D}"/>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9511" y="6176963"/>
            <a:ext cx="3273778" cy="697963"/>
          </a:xfrm>
          <a:prstGeom prst="rect">
            <a:avLst/>
          </a:prstGeom>
        </p:spPr>
      </p:pic>
    </p:spTree>
    <p:extLst>
      <p:ext uri="{BB962C8B-B14F-4D97-AF65-F5344CB8AC3E}">
        <p14:creationId xmlns:p14="http://schemas.microsoft.com/office/powerpoint/2010/main" val="937133208"/>
      </p:ext>
    </p:extLst>
  </p:cSld>
  <p:clrMap bg1="lt1" tx1="dk1" bg2="lt2" tx2="dk2" accent1="accent1" accent2="accent2" accent3="accent3" accent4="accent4" accent5="accent5" accent6="accent6" hlink="hlink" folHlink="folHlink"/>
  <p:sldLayoutIdLst>
    <p:sldLayoutId id="2147483684" r:id="rId1"/>
    <p:sldLayoutId id="2147483649" r:id="rId2"/>
    <p:sldLayoutId id="2147483651" r:id="rId3"/>
    <p:sldLayoutId id="2147483678" r:id="rId4"/>
    <p:sldLayoutId id="2147483680" r:id="rId5"/>
    <p:sldLayoutId id="2147483679" r:id="rId6"/>
    <p:sldLayoutId id="2147483661" r:id="rId7"/>
    <p:sldLayoutId id="2147483671" r:id="rId8"/>
    <p:sldLayoutId id="2147483672" r:id="rId9"/>
    <p:sldLayoutId id="2147483674" r:id="rId10"/>
    <p:sldLayoutId id="2147483673" r:id="rId11"/>
    <p:sldLayoutId id="2147483669" r:id="rId12"/>
    <p:sldLayoutId id="2147483670" r:id="rId13"/>
    <p:sldLayoutId id="2147483662" r:id="rId14"/>
    <p:sldLayoutId id="2147483650" r:id="rId15"/>
    <p:sldLayoutId id="2147483652" r:id="rId16"/>
    <p:sldLayoutId id="2147483660" r:id="rId17"/>
    <p:sldLayoutId id="2147483654" r:id="rId18"/>
    <p:sldLayoutId id="2147483668" r:id="rId19"/>
    <p:sldLayoutId id="2147483676" r:id="rId20"/>
    <p:sldLayoutId id="2147483653" r:id="rId21"/>
    <p:sldLayoutId id="2147483656" r:id="rId22"/>
    <p:sldLayoutId id="2147483657" r:id="rId23"/>
    <p:sldLayoutId id="2147483682" r:id="rId24"/>
    <p:sldLayoutId id="2147483683" r:id="rId25"/>
    <p:sldLayoutId id="2147483681" r:id="rId26"/>
  </p:sldLayoutIdLst>
  <p:txStyles>
    <p:titleStyle>
      <a:lvl1pPr algn="l" defTabSz="914400" rtl="0" eaLnBrk="1" latinLnBrk="0" hangingPunct="1">
        <a:lnSpc>
          <a:spcPct val="90000"/>
        </a:lnSpc>
        <a:spcBef>
          <a:spcPct val="0"/>
        </a:spcBef>
        <a:buNone/>
        <a:defRPr sz="4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1.xml"/><Relationship Id="rId4" Type="http://schemas.openxmlformats.org/officeDocument/2006/relationships/image" Target="../media/image59.tiff"/></Relationships>
</file>

<file path=ppt/slides/_rels/slide15.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stewardship.adventistchurch.com/grateful-living/" TargetMode="Externa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30C1-AA62-5745-B0BA-7622852BC5F8}"/>
              </a:ext>
            </a:extLst>
          </p:cNvPr>
          <p:cNvSpPr>
            <a:spLocks noGrp="1"/>
          </p:cNvSpPr>
          <p:nvPr>
            <p:ph type="title"/>
          </p:nvPr>
        </p:nvSpPr>
        <p:spPr>
          <a:xfrm>
            <a:off x="1579033" y="1709738"/>
            <a:ext cx="9021234" cy="1207633"/>
          </a:xfrm>
        </p:spPr>
        <p:txBody>
          <a:bodyPr>
            <a:normAutofit/>
          </a:bodyPr>
          <a:lstStyle/>
          <a:p>
            <a:r>
              <a:rPr lang="en-US" sz="2400" b="1" dirty="0"/>
              <a:t>The 8 T’s of Grateful Living</a:t>
            </a:r>
            <a:br>
              <a:rPr lang="en-US" sz="2400" b="1" dirty="0"/>
            </a:br>
            <a:r>
              <a:rPr lang="en-US" sz="2400" dirty="0"/>
              <a:t>POWERPOINT INSTRUCTIONS</a:t>
            </a:r>
            <a:br>
              <a:rPr lang="en-US" sz="2400" b="1" dirty="0"/>
            </a:br>
            <a:r>
              <a:rPr lang="en-US" sz="1400" dirty="0">
                <a:solidFill>
                  <a:srgbClr val="00B050"/>
                </a:solidFill>
              </a:rPr>
              <a:t>(Delete this slide before presenting! </a:t>
            </a:r>
            <a:r>
              <a:rPr lang="en-US" sz="1400" dirty="0">
                <a:solidFill>
                  <a:srgbClr val="00B050"/>
                </a:solidFill>
                <a:sym typeface="Wingdings" pitchFamily="2" charset="2"/>
              </a:rPr>
              <a:t>)</a:t>
            </a:r>
            <a:endParaRPr lang="en-US" sz="1400" b="1" dirty="0"/>
          </a:p>
        </p:txBody>
      </p:sp>
      <p:sp>
        <p:nvSpPr>
          <p:cNvPr id="3" name="Text Placeholder 2">
            <a:extLst>
              <a:ext uri="{FF2B5EF4-FFF2-40B4-BE49-F238E27FC236}">
                <a16:creationId xmlns:a16="http://schemas.microsoft.com/office/drawing/2014/main" id="{37365BB3-BF32-5047-A8A3-7CD28DF6287B}"/>
              </a:ext>
            </a:extLst>
          </p:cNvPr>
          <p:cNvSpPr>
            <a:spLocks noGrp="1"/>
          </p:cNvSpPr>
          <p:nvPr>
            <p:ph type="body" idx="1"/>
          </p:nvPr>
        </p:nvSpPr>
        <p:spPr>
          <a:xfrm>
            <a:off x="2100942" y="2917370"/>
            <a:ext cx="7761515" cy="2590801"/>
          </a:xfrm>
        </p:spPr>
        <p:txBody>
          <a:bodyPr>
            <a:normAutofit fontScale="25000" lnSpcReduction="20000"/>
          </a:bodyPr>
          <a:lstStyle/>
          <a:p>
            <a:pPr algn="l">
              <a:lnSpc>
                <a:spcPct val="120000"/>
              </a:lnSpc>
              <a:spcBef>
                <a:spcPts val="0"/>
              </a:spcBef>
            </a:pPr>
            <a:r>
              <a:rPr lang="en-US" sz="7200" dirty="0"/>
              <a:t>These slides are simply a helpful guide to get you started on the </a:t>
            </a:r>
            <a:r>
              <a:rPr lang="en-US" sz="7200" i="1" dirty="0"/>
              <a:t>8 T’s of Grateful Living </a:t>
            </a:r>
            <a:r>
              <a:rPr lang="en-US" sz="7200" dirty="0"/>
              <a:t>theme. You can add, delete or edit them to suit your personal message.</a:t>
            </a:r>
          </a:p>
          <a:p>
            <a:pPr algn="l">
              <a:lnSpc>
                <a:spcPct val="120000"/>
              </a:lnSpc>
              <a:spcBef>
                <a:spcPts val="0"/>
              </a:spcBef>
            </a:pPr>
            <a:endParaRPr lang="en-US" sz="7200" dirty="0"/>
          </a:p>
          <a:p>
            <a:pPr algn="l">
              <a:lnSpc>
                <a:spcPct val="120000"/>
              </a:lnSpc>
              <a:spcBef>
                <a:spcPts val="0"/>
              </a:spcBef>
            </a:pPr>
            <a:r>
              <a:rPr lang="en-US" sz="7200" dirty="0"/>
              <a:t>To insert a </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New Slide</a:t>
            </a:r>
            <a:r>
              <a:rPr lang="en-US" sz="7200" dirty="0"/>
              <a:t>. Select </a:t>
            </a:r>
            <a:r>
              <a:rPr lang="en-US" sz="7200" b="1" dirty="0"/>
              <a:t>New Slide </a:t>
            </a:r>
            <a:r>
              <a:rPr lang="en-US" sz="7200" dirty="0"/>
              <a:t>or </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Layout</a:t>
            </a:r>
            <a:r>
              <a:rPr lang="en-US" sz="7200" dirty="0"/>
              <a:t> and select from the</a:t>
            </a:r>
            <a:r>
              <a:rPr lang="en-US" sz="7200" dirty="0">
                <a:solidFill>
                  <a:srgbClr val="FF0000"/>
                </a:solidFill>
              </a:rPr>
              <a:t> </a:t>
            </a:r>
            <a:r>
              <a:rPr lang="en-US" sz="7200" dirty="0">
                <a:solidFill>
                  <a:schemeClr val="tx1"/>
                </a:solidFill>
              </a:rPr>
              <a:t>25</a:t>
            </a:r>
            <a:r>
              <a:rPr lang="en-US" sz="7200" dirty="0">
                <a:solidFill>
                  <a:srgbClr val="FF0000"/>
                </a:solidFill>
              </a:rPr>
              <a:t> </a:t>
            </a:r>
            <a:r>
              <a:rPr lang="en-US" sz="7200" dirty="0">
                <a:solidFill>
                  <a:schemeClr val="tx1"/>
                </a:solidFill>
              </a:rPr>
              <a:t>x </a:t>
            </a:r>
            <a:r>
              <a:rPr lang="en-US" sz="7200" dirty="0"/>
              <a:t>slide templates.* Then simply insert your own text and images onto the slides.</a:t>
            </a:r>
            <a:br>
              <a:rPr lang="en-US" sz="7200" dirty="0"/>
            </a:br>
            <a:endParaRPr lang="en-US" sz="4000" dirty="0"/>
          </a:p>
          <a:p>
            <a:pPr algn="l">
              <a:lnSpc>
                <a:spcPct val="120000"/>
              </a:lnSpc>
              <a:spcBef>
                <a:spcPts val="0"/>
              </a:spcBef>
            </a:pPr>
            <a:r>
              <a:rPr lang="en-US" sz="5600" dirty="0"/>
              <a:t>*If you would like to edit the </a:t>
            </a:r>
            <a:r>
              <a:rPr lang="en-US" sz="5600" dirty="0">
                <a:solidFill>
                  <a:schemeClr val="tx1"/>
                </a:solidFill>
              </a:rPr>
              <a:t>25</a:t>
            </a:r>
            <a:r>
              <a:rPr lang="en-US" sz="5600" dirty="0"/>
              <a:t> Master templates or make additional slide templates you will need to do the following:  </a:t>
            </a:r>
            <a:r>
              <a:rPr lang="en-AU" sz="5600" dirty="0"/>
              <a:t>Select </a:t>
            </a:r>
            <a:r>
              <a:rPr lang="en-AU" sz="5600" b="1" dirty="0"/>
              <a:t>View</a:t>
            </a:r>
            <a:r>
              <a:rPr lang="en-AU" sz="5600" dirty="0"/>
              <a:t> &gt; </a:t>
            </a:r>
            <a:r>
              <a:rPr lang="en-AU" sz="5600" b="1" dirty="0"/>
              <a:t>Master</a:t>
            </a:r>
            <a:r>
              <a:rPr lang="en-AU" sz="5600" dirty="0"/>
              <a:t> &gt; </a:t>
            </a:r>
            <a:r>
              <a:rPr lang="en-AU" sz="5600" b="1" dirty="0">
                <a:latin typeface="Open Sans Semibold" panose="020B0606030504020204" pitchFamily="34" charset="0"/>
                <a:ea typeface="Open Sans Semibold" panose="020B0606030504020204" pitchFamily="34" charset="0"/>
                <a:cs typeface="Open Sans Semibold" panose="020B0606030504020204" pitchFamily="34" charset="0"/>
              </a:rPr>
              <a:t>Slide Master</a:t>
            </a:r>
            <a:r>
              <a:rPr lang="en-AU" sz="5600" dirty="0"/>
              <a:t>.</a:t>
            </a:r>
          </a:p>
          <a:p>
            <a:pPr algn="l">
              <a:lnSpc>
                <a:spcPct val="120000"/>
              </a:lnSpc>
              <a:spcBef>
                <a:spcPts val="0"/>
              </a:spcBef>
            </a:pPr>
            <a:r>
              <a:rPr lang="en-AU" sz="5600" dirty="0"/>
              <a:t>You can then duplicate a slide layout and make the changes you want. </a:t>
            </a:r>
          </a:p>
          <a:p>
            <a:pPr algn="l">
              <a:lnSpc>
                <a:spcPct val="120000"/>
              </a:lnSpc>
              <a:spcBef>
                <a:spcPts val="0"/>
              </a:spcBef>
            </a:pPr>
            <a:r>
              <a:rPr lang="en-AU" sz="5600" dirty="0"/>
              <a:t>When you're done, simply select </a:t>
            </a:r>
            <a:r>
              <a:rPr lang="en-AU" sz="5600" b="1" dirty="0"/>
              <a:t>Close</a:t>
            </a:r>
            <a:r>
              <a:rPr lang="en-AU" sz="5600" dirty="0"/>
              <a:t> </a:t>
            </a:r>
            <a:r>
              <a:rPr lang="en-AU" sz="5600" b="1" dirty="0">
                <a:latin typeface="Open Sans Semibold" panose="020B0606030504020204" pitchFamily="34" charset="0"/>
                <a:ea typeface="Open Sans Semibold" panose="020B0606030504020204" pitchFamily="34" charset="0"/>
                <a:cs typeface="Open Sans Semibold" panose="020B0606030504020204" pitchFamily="34" charset="0"/>
              </a:rPr>
              <a:t>Master</a:t>
            </a:r>
            <a:r>
              <a:rPr lang="en-AU" sz="5600" dirty="0"/>
              <a:t> </a:t>
            </a:r>
            <a:r>
              <a:rPr lang="en-AU" sz="5600" b="1" dirty="0"/>
              <a:t>View</a:t>
            </a:r>
            <a:r>
              <a:rPr lang="en-AU" sz="5600" dirty="0"/>
              <a:t>.</a:t>
            </a:r>
          </a:p>
          <a:p>
            <a:pPr>
              <a:lnSpc>
                <a:spcPct val="120000"/>
              </a:lnSpc>
            </a:pPr>
            <a:endParaRPr lang="en-US" dirty="0"/>
          </a:p>
        </p:txBody>
      </p:sp>
      <p:grpSp>
        <p:nvGrpSpPr>
          <p:cNvPr id="7" name="Group 6">
            <a:extLst>
              <a:ext uri="{FF2B5EF4-FFF2-40B4-BE49-F238E27FC236}">
                <a16:creationId xmlns:a16="http://schemas.microsoft.com/office/drawing/2014/main" id="{6D86EA22-20B9-1A46-8E39-3F3DBD0CFB6A}"/>
              </a:ext>
            </a:extLst>
          </p:cNvPr>
          <p:cNvGrpSpPr/>
          <p:nvPr/>
        </p:nvGrpSpPr>
        <p:grpSpPr>
          <a:xfrm>
            <a:off x="1386795" y="1962293"/>
            <a:ext cx="2103895" cy="1031587"/>
            <a:chOff x="1386795" y="1962293"/>
            <a:chExt cx="2103895" cy="1031587"/>
          </a:xfrm>
        </p:grpSpPr>
        <p:sp>
          <p:nvSpPr>
            <p:cNvPr id="5" name="Striped Right Arrow 4">
              <a:extLst>
                <a:ext uri="{FF2B5EF4-FFF2-40B4-BE49-F238E27FC236}">
                  <a16:creationId xmlns:a16="http://schemas.microsoft.com/office/drawing/2014/main" id="{C3387364-6929-DC49-92E1-AD792ADC2423}"/>
                </a:ext>
              </a:extLst>
            </p:cNvPr>
            <p:cNvSpPr/>
            <p:nvPr/>
          </p:nvSpPr>
          <p:spPr>
            <a:xfrm rot="2939691" flipV="1">
              <a:off x="1786162" y="2635695"/>
              <a:ext cx="437321" cy="27904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0D7B372-1EA3-664A-8022-5C3E0DB3A8E4}"/>
                </a:ext>
              </a:extLst>
            </p:cNvPr>
            <p:cNvSpPr txBox="1"/>
            <p:nvPr/>
          </p:nvSpPr>
          <p:spPr>
            <a:xfrm>
              <a:off x="1386795" y="1962293"/>
              <a:ext cx="2103895" cy="646331"/>
            </a:xfrm>
            <a:prstGeom prst="rect">
              <a:avLst/>
            </a:prstGeom>
            <a:noFill/>
          </p:spPr>
          <p:txBody>
            <a:bodyPr wrap="square" rtlCol="0">
              <a:spAutoFit/>
            </a:bodyPr>
            <a:lstStyle/>
            <a:p>
              <a:pPr algn="ctr"/>
              <a:r>
                <a:rPr lang="en-US" b="1" dirty="0">
                  <a:solidFill>
                    <a:schemeClr val="accent1"/>
                  </a:solidFill>
                </a:rPr>
                <a:t>All the work is done! </a:t>
              </a:r>
              <a:r>
                <a:rPr lang="en-US" b="1" dirty="0">
                  <a:solidFill>
                    <a:schemeClr val="accent1"/>
                  </a:solidFill>
                  <a:sym typeface="Wingdings" pitchFamily="2" charset="2"/>
                </a:rPr>
                <a:t></a:t>
              </a:r>
              <a:endParaRPr lang="en-US" b="1" dirty="0">
                <a:solidFill>
                  <a:schemeClr val="accent1"/>
                </a:solidFill>
              </a:endParaRPr>
            </a:p>
          </p:txBody>
        </p:sp>
      </p:grpSp>
    </p:spTree>
    <p:extLst>
      <p:ext uri="{BB962C8B-B14F-4D97-AF65-F5344CB8AC3E}">
        <p14:creationId xmlns:p14="http://schemas.microsoft.com/office/powerpoint/2010/main" val="3697321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48447F-4B07-CA40-BA39-A68B58D4AA11}"/>
              </a:ext>
            </a:extLst>
          </p:cNvPr>
          <p:cNvSpPr>
            <a:spLocks noGrp="1"/>
          </p:cNvSpPr>
          <p:nvPr>
            <p:ph type="body" sz="quarter" idx="11"/>
          </p:nvPr>
        </p:nvSpPr>
        <p:spPr>
          <a:xfrm>
            <a:off x="814038" y="1573070"/>
            <a:ext cx="4460489" cy="3711859"/>
          </a:xfrm>
        </p:spPr>
        <p:txBody>
          <a:bodyPr>
            <a:noAutofit/>
          </a:bodyPr>
          <a:lstStyle/>
          <a:p>
            <a:pPr algn="ctr"/>
            <a:r>
              <a:rPr lang="en-US" sz="3400" dirty="0"/>
              <a:t>When you find people  who not only tolerate your crazy ways, but celebrate them with glad cries of “Me, too!”, be sure to cherish them, because those people are your tribe!</a:t>
            </a:r>
          </a:p>
        </p:txBody>
      </p:sp>
      <p:pic>
        <p:nvPicPr>
          <p:cNvPr id="8" name="Picture 7" descr="A group of people in costumes&#10;&#10;Description automatically generated with low confidence">
            <a:extLst>
              <a:ext uri="{FF2B5EF4-FFF2-40B4-BE49-F238E27FC236}">
                <a16:creationId xmlns:a16="http://schemas.microsoft.com/office/drawing/2014/main" id="{993D282D-B6F7-F444-B1B5-87F3F401276E}"/>
              </a:ext>
            </a:extLst>
          </p:cNvPr>
          <p:cNvPicPr>
            <a:picLocks noChangeAspect="1"/>
          </p:cNvPicPr>
          <p:nvPr/>
        </p:nvPicPr>
        <p:blipFill>
          <a:blip r:embed="rId2"/>
          <a:stretch>
            <a:fillRect/>
          </a:stretch>
        </p:blipFill>
        <p:spPr>
          <a:xfrm>
            <a:off x="6215874" y="1501387"/>
            <a:ext cx="5782838" cy="3855225"/>
          </a:xfrm>
          <a:prstGeom prst="rect">
            <a:avLst/>
          </a:prstGeom>
        </p:spPr>
      </p:pic>
    </p:spTree>
    <p:extLst>
      <p:ext uri="{BB962C8B-B14F-4D97-AF65-F5344CB8AC3E}">
        <p14:creationId xmlns:p14="http://schemas.microsoft.com/office/powerpoint/2010/main" val="2033617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3B61B5-0E3F-9544-9C09-14B6BBE2FC6E}"/>
              </a:ext>
            </a:extLst>
          </p:cNvPr>
          <p:cNvSpPr>
            <a:spLocks noGrp="1"/>
          </p:cNvSpPr>
          <p:nvPr>
            <p:ph type="body" sz="quarter" idx="11"/>
          </p:nvPr>
        </p:nvSpPr>
        <p:spPr>
          <a:xfrm>
            <a:off x="747737" y="2564238"/>
            <a:ext cx="4897438" cy="2227528"/>
          </a:xfrm>
        </p:spPr>
        <p:txBody>
          <a:bodyPr>
            <a:normAutofit/>
          </a:bodyPr>
          <a:lstStyle/>
          <a:p>
            <a:pPr algn="ctr"/>
            <a:r>
              <a:rPr lang="en-US" sz="3600" dirty="0"/>
              <a:t>How can I better care for my tribe—my immediate family, my church family and my global family?</a:t>
            </a:r>
          </a:p>
        </p:txBody>
      </p:sp>
      <p:sp>
        <p:nvSpPr>
          <p:cNvPr id="4" name="Title 3">
            <a:extLst>
              <a:ext uri="{FF2B5EF4-FFF2-40B4-BE49-F238E27FC236}">
                <a16:creationId xmlns:a16="http://schemas.microsoft.com/office/drawing/2014/main" id="{82A44618-CCF1-2646-9FB7-4C7BBFE2C9E8}"/>
              </a:ext>
            </a:extLst>
          </p:cNvPr>
          <p:cNvSpPr>
            <a:spLocks noGrp="1"/>
          </p:cNvSpPr>
          <p:nvPr>
            <p:ph type="title"/>
          </p:nvPr>
        </p:nvSpPr>
        <p:spPr>
          <a:xfrm>
            <a:off x="747737" y="1153268"/>
            <a:ext cx="4897437" cy="1325563"/>
          </a:xfrm>
        </p:spPr>
        <p:txBody>
          <a:bodyPr/>
          <a:lstStyle/>
          <a:p>
            <a:pPr algn="ctr"/>
            <a:r>
              <a:rPr lang="en-US" dirty="0"/>
              <a:t>My Tribe</a:t>
            </a:r>
          </a:p>
        </p:txBody>
      </p:sp>
      <p:pic>
        <p:nvPicPr>
          <p:cNvPr id="6" name="Picture 5" descr="A group of people standing in a line on a beach&#10;&#10;Description automatically generated with low confidence">
            <a:extLst>
              <a:ext uri="{FF2B5EF4-FFF2-40B4-BE49-F238E27FC236}">
                <a16:creationId xmlns:a16="http://schemas.microsoft.com/office/drawing/2014/main" id="{AE7E5856-BD27-9D43-8DB0-2B731EBA9017}"/>
              </a:ext>
            </a:extLst>
          </p:cNvPr>
          <p:cNvPicPr>
            <a:picLocks noChangeAspect="1"/>
          </p:cNvPicPr>
          <p:nvPr/>
        </p:nvPicPr>
        <p:blipFill>
          <a:blip r:embed="rId2"/>
          <a:stretch>
            <a:fillRect/>
          </a:stretch>
        </p:blipFill>
        <p:spPr>
          <a:xfrm>
            <a:off x="6096000" y="1287966"/>
            <a:ext cx="5921298" cy="3947532"/>
          </a:xfrm>
          <a:prstGeom prst="rect">
            <a:avLst/>
          </a:prstGeom>
        </p:spPr>
      </p:pic>
    </p:spTree>
    <p:extLst>
      <p:ext uri="{BB962C8B-B14F-4D97-AF65-F5344CB8AC3E}">
        <p14:creationId xmlns:p14="http://schemas.microsoft.com/office/powerpoint/2010/main" val="2009648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319F-D46E-E44C-8C5C-F85B60794490}"/>
              </a:ext>
            </a:extLst>
          </p:cNvPr>
          <p:cNvSpPr>
            <a:spLocks noGrp="1"/>
          </p:cNvSpPr>
          <p:nvPr>
            <p:ph type="title"/>
          </p:nvPr>
        </p:nvSpPr>
        <p:spPr/>
        <p:txBody>
          <a:bodyPr/>
          <a:lstStyle/>
          <a:p>
            <a:r>
              <a:rPr lang="en-US" dirty="0"/>
              <a:t>Dick &amp; Rick Hoyt</a:t>
            </a:r>
          </a:p>
        </p:txBody>
      </p:sp>
      <p:pic>
        <p:nvPicPr>
          <p:cNvPr id="7" name="Picture 6">
            <a:extLst>
              <a:ext uri="{FF2B5EF4-FFF2-40B4-BE49-F238E27FC236}">
                <a16:creationId xmlns:a16="http://schemas.microsoft.com/office/drawing/2014/main" id="{E9C7E1D2-E5F2-BF4E-99B0-0839F7935EEF}"/>
              </a:ext>
            </a:extLst>
          </p:cNvPr>
          <p:cNvPicPr>
            <a:picLocks noChangeAspect="1"/>
          </p:cNvPicPr>
          <p:nvPr/>
        </p:nvPicPr>
        <p:blipFill rotWithShape="1">
          <a:blip r:embed="rId2"/>
          <a:srcRect l="8960"/>
          <a:stretch/>
        </p:blipFill>
        <p:spPr>
          <a:xfrm>
            <a:off x="1882600" y="1883998"/>
            <a:ext cx="3734388" cy="4204467"/>
          </a:xfrm>
          <a:prstGeom prst="rect">
            <a:avLst/>
          </a:prstGeom>
        </p:spPr>
      </p:pic>
      <p:pic>
        <p:nvPicPr>
          <p:cNvPr id="8" name="Picture 7">
            <a:extLst>
              <a:ext uri="{FF2B5EF4-FFF2-40B4-BE49-F238E27FC236}">
                <a16:creationId xmlns:a16="http://schemas.microsoft.com/office/drawing/2014/main" id="{B7378235-AF36-B74F-9E5E-469711731C35}"/>
              </a:ext>
            </a:extLst>
          </p:cNvPr>
          <p:cNvPicPr>
            <a:picLocks noChangeAspect="1"/>
          </p:cNvPicPr>
          <p:nvPr/>
        </p:nvPicPr>
        <p:blipFill rotWithShape="1">
          <a:blip r:embed="rId3"/>
          <a:srcRect l="2722" t="4388" r="2641" b="4388"/>
          <a:stretch/>
        </p:blipFill>
        <p:spPr>
          <a:xfrm>
            <a:off x="6762426" y="1883998"/>
            <a:ext cx="3734388" cy="4204467"/>
          </a:xfrm>
          <a:prstGeom prst="rect">
            <a:avLst/>
          </a:prstGeom>
        </p:spPr>
      </p:pic>
    </p:spTree>
    <p:extLst>
      <p:ext uri="{BB962C8B-B14F-4D97-AF65-F5344CB8AC3E}">
        <p14:creationId xmlns:p14="http://schemas.microsoft.com/office/powerpoint/2010/main" val="395250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319F-D46E-E44C-8C5C-F85B60794490}"/>
              </a:ext>
            </a:extLst>
          </p:cNvPr>
          <p:cNvSpPr>
            <a:spLocks noGrp="1"/>
          </p:cNvSpPr>
          <p:nvPr>
            <p:ph type="title"/>
          </p:nvPr>
        </p:nvSpPr>
        <p:spPr/>
        <p:txBody>
          <a:bodyPr/>
          <a:lstStyle/>
          <a:p>
            <a:r>
              <a:rPr lang="en-US" dirty="0"/>
              <a:t>Dick &amp; Rick Hoyt</a:t>
            </a:r>
          </a:p>
        </p:txBody>
      </p:sp>
      <p:pic>
        <p:nvPicPr>
          <p:cNvPr id="7" name="Picture 6">
            <a:extLst>
              <a:ext uri="{FF2B5EF4-FFF2-40B4-BE49-F238E27FC236}">
                <a16:creationId xmlns:a16="http://schemas.microsoft.com/office/drawing/2014/main" id="{E9C7E1D2-E5F2-BF4E-99B0-0839F7935EEF}"/>
              </a:ext>
            </a:extLst>
          </p:cNvPr>
          <p:cNvPicPr>
            <a:picLocks noChangeAspect="1"/>
          </p:cNvPicPr>
          <p:nvPr/>
        </p:nvPicPr>
        <p:blipFill rotWithShape="1">
          <a:blip r:embed="rId2"/>
          <a:srcRect/>
          <a:stretch/>
        </p:blipFill>
        <p:spPr>
          <a:xfrm>
            <a:off x="2245254" y="1883998"/>
            <a:ext cx="3009079" cy="4204467"/>
          </a:xfrm>
          <a:prstGeom prst="rect">
            <a:avLst/>
          </a:prstGeom>
        </p:spPr>
      </p:pic>
      <p:pic>
        <p:nvPicPr>
          <p:cNvPr id="8" name="Picture 7">
            <a:extLst>
              <a:ext uri="{FF2B5EF4-FFF2-40B4-BE49-F238E27FC236}">
                <a16:creationId xmlns:a16="http://schemas.microsoft.com/office/drawing/2014/main" id="{B7378235-AF36-B74F-9E5E-469711731C35}"/>
              </a:ext>
            </a:extLst>
          </p:cNvPr>
          <p:cNvPicPr>
            <a:picLocks noChangeAspect="1"/>
          </p:cNvPicPr>
          <p:nvPr/>
        </p:nvPicPr>
        <p:blipFill rotWithShape="1">
          <a:blip r:embed="rId3"/>
          <a:srcRect/>
          <a:stretch/>
        </p:blipFill>
        <p:spPr>
          <a:xfrm>
            <a:off x="6839599" y="1883998"/>
            <a:ext cx="3580041" cy="4204467"/>
          </a:xfrm>
          <a:prstGeom prst="rect">
            <a:avLst/>
          </a:prstGeom>
        </p:spPr>
      </p:pic>
    </p:spTree>
    <p:extLst>
      <p:ext uri="{BB962C8B-B14F-4D97-AF65-F5344CB8AC3E}">
        <p14:creationId xmlns:p14="http://schemas.microsoft.com/office/powerpoint/2010/main" val="553934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319F-D46E-E44C-8C5C-F85B60794490}"/>
              </a:ext>
            </a:extLst>
          </p:cNvPr>
          <p:cNvSpPr>
            <a:spLocks noGrp="1"/>
          </p:cNvSpPr>
          <p:nvPr>
            <p:ph type="title"/>
          </p:nvPr>
        </p:nvSpPr>
        <p:spPr/>
        <p:txBody>
          <a:bodyPr/>
          <a:lstStyle/>
          <a:p>
            <a:r>
              <a:rPr lang="en-US" dirty="0"/>
              <a:t>Dick &amp; Rick Hoyt</a:t>
            </a:r>
          </a:p>
        </p:txBody>
      </p:sp>
      <p:pic>
        <p:nvPicPr>
          <p:cNvPr id="7" name="Picture 6">
            <a:extLst>
              <a:ext uri="{FF2B5EF4-FFF2-40B4-BE49-F238E27FC236}">
                <a16:creationId xmlns:a16="http://schemas.microsoft.com/office/drawing/2014/main" id="{E9C7E1D2-E5F2-BF4E-99B0-0839F7935EEF}"/>
              </a:ext>
            </a:extLst>
          </p:cNvPr>
          <p:cNvPicPr>
            <a:picLocks noChangeAspect="1"/>
          </p:cNvPicPr>
          <p:nvPr/>
        </p:nvPicPr>
        <p:blipFill rotWithShape="1">
          <a:blip r:embed="rId2"/>
          <a:srcRect/>
          <a:stretch/>
        </p:blipFill>
        <p:spPr>
          <a:xfrm>
            <a:off x="423441" y="2167781"/>
            <a:ext cx="3562663" cy="4204467"/>
          </a:xfrm>
          <a:prstGeom prst="rect">
            <a:avLst/>
          </a:prstGeom>
        </p:spPr>
      </p:pic>
      <p:pic>
        <p:nvPicPr>
          <p:cNvPr id="8" name="Picture 7">
            <a:extLst>
              <a:ext uri="{FF2B5EF4-FFF2-40B4-BE49-F238E27FC236}">
                <a16:creationId xmlns:a16="http://schemas.microsoft.com/office/drawing/2014/main" id="{B7378235-AF36-B74F-9E5E-469711731C35}"/>
              </a:ext>
            </a:extLst>
          </p:cNvPr>
          <p:cNvPicPr>
            <a:picLocks noChangeAspect="1"/>
          </p:cNvPicPr>
          <p:nvPr/>
        </p:nvPicPr>
        <p:blipFill rotWithShape="1">
          <a:blip r:embed="rId3"/>
          <a:srcRect t="7098" b="9160"/>
          <a:stretch/>
        </p:blipFill>
        <p:spPr>
          <a:xfrm>
            <a:off x="6096000" y="1884799"/>
            <a:ext cx="4478388" cy="2652448"/>
          </a:xfrm>
          <a:prstGeom prst="rect">
            <a:avLst/>
          </a:prstGeom>
        </p:spPr>
      </p:pic>
      <p:pic>
        <p:nvPicPr>
          <p:cNvPr id="5" name="Picture 4">
            <a:extLst>
              <a:ext uri="{FF2B5EF4-FFF2-40B4-BE49-F238E27FC236}">
                <a16:creationId xmlns:a16="http://schemas.microsoft.com/office/drawing/2014/main" id="{8053AE78-35F4-1D44-982E-C0BC4BC0AA0E}"/>
              </a:ext>
            </a:extLst>
          </p:cNvPr>
          <p:cNvPicPr>
            <a:picLocks noChangeAspect="1"/>
          </p:cNvPicPr>
          <p:nvPr/>
        </p:nvPicPr>
        <p:blipFill rotWithShape="1">
          <a:blip r:embed="rId4"/>
          <a:srcRect l="13270" t="29857" b="37613"/>
          <a:stretch/>
        </p:blipFill>
        <p:spPr>
          <a:xfrm>
            <a:off x="4282018" y="4781573"/>
            <a:ext cx="7736613" cy="1934539"/>
          </a:xfrm>
          <a:prstGeom prst="rect">
            <a:avLst/>
          </a:prstGeom>
        </p:spPr>
      </p:pic>
    </p:spTree>
    <p:extLst>
      <p:ext uri="{BB962C8B-B14F-4D97-AF65-F5344CB8AC3E}">
        <p14:creationId xmlns:p14="http://schemas.microsoft.com/office/powerpoint/2010/main" val="3201769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319F-D46E-E44C-8C5C-F85B60794490}"/>
              </a:ext>
            </a:extLst>
          </p:cNvPr>
          <p:cNvSpPr>
            <a:spLocks noGrp="1"/>
          </p:cNvSpPr>
          <p:nvPr>
            <p:ph type="title"/>
          </p:nvPr>
        </p:nvSpPr>
        <p:spPr/>
        <p:txBody>
          <a:bodyPr/>
          <a:lstStyle/>
          <a:p>
            <a:r>
              <a:rPr lang="en-US" dirty="0"/>
              <a:t>Dick &amp; Rick Hoyt</a:t>
            </a:r>
          </a:p>
        </p:txBody>
      </p:sp>
      <p:pic>
        <p:nvPicPr>
          <p:cNvPr id="5" name="Picture 4">
            <a:extLst>
              <a:ext uri="{FF2B5EF4-FFF2-40B4-BE49-F238E27FC236}">
                <a16:creationId xmlns:a16="http://schemas.microsoft.com/office/drawing/2014/main" id="{E85D5CD6-CDCB-F84A-B941-E4D22F10D2E5}"/>
              </a:ext>
            </a:extLst>
          </p:cNvPr>
          <p:cNvPicPr>
            <a:picLocks noChangeAspect="1"/>
          </p:cNvPicPr>
          <p:nvPr/>
        </p:nvPicPr>
        <p:blipFill>
          <a:blip r:embed="rId2"/>
          <a:stretch>
            <a:fillRect/>
          </a:stretch>
        </p:blipFill>
        <p:spPr>
          <a:xfrm>
            <a:off x="599089" y="2064879"/>
            <a:ext cx="8105626" cy="4572404"/>
          </a:xfrm>
          <a:prstGeom prst="rect">
            <a:avLst/>
          </a:prstGeom>
        </p:spPr>
      </p:pic>
      <p:sp>
        <p:nvSpPr>
          <p:cNvPr id="6" name="TextBox 5">
            <a:extLst>
              <a:ext uri="{FF2B5EF4-FFF2-40B4-BE49-F238E27FC236}">
                <a16:creationId xmlns:a16="http://schemas.microsoft.com/office/drawing/2014/main" id="{3932787D-9F60-F94A-9C4F-DF418FA5ADAA}"/>
              </a:ext>
            </a:extLst>
          </p:cNvPr>
          <p:cNvSpPr txBox="1"/>
          <p:nvPr/>
        </p:nvSpPr>
        <p:spPr>
          <a:xfrm>
            <a:off x="8891752" y="2876822"/>
            <a:ext cx="3300248" cy="2246769"/>
          </a:xfrm>
          <a:prstGeom prst="rect">
            <a:avLst/>
          </a:prstGeom>
          <a:noFill/>
        </p:spPr>
        <p:txBody>
          <a:bodyPr wrap="square" rtlCol="0">
            <a:spAutoFit/>
          </a:bodyPr>
          <a:lstStyle/>
          <a:p>
            <a:pPr algn="ctr"/>
            <a:r>
              <a:rPr lang="en-AU" sz="2800" dirty="0"/>
              <a:t>“Greater love has no one than this, than to lay down his life for his friends.”</a:t>
            </a:r>
          </a:p>
          <a:p>
            <a:pPr algn="ctr"/>
            <a:endParaRPr lang="en-AU" sz="1000" dirty="0"/>
          </a:p>
          <a:p>
            <a:pPr algn="ctr"/>
            <a:r>
              <a:rPr lang="en-AU" i="1" dirty="0"/>
              <a:t>John 15:13</a:t>
            </a:r>
            <a:endParaRPr lang="en-US" i="1" dirty="0"/>
          </a:p>
        </p:txBody>
      </p:sp>
    </p:spTree>
    <p:extLst>
      <p:ext uri="{BB962C8B-B14F-4D97-AF65-F5344CB8AC3E}">
        <p14:creationId xmlns:p14="http://schemas.microsoft.com/office/powerpoint/2010/main" val="2530744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BBFB-5002-D648-9C13-9B6BCA197BCD}"/>
              </a:ext>
            </a:extLst>
          </p:cNvPr>
          <p:cNvSpPr>
            <a:spLocks noGrp="1"/>
          </p:cNvSpPr>
          <p:nvPr>
            <p:ph type="title"/>
          </p:nvPr>
        </p:nvSpPr>
        <p:spPr>
          <a:xfrm>
            <a:off x="838200" y="445295"/>
            <a:ext cx="10515600" cy="823912"/>
          </a:xfrm>
        </p:spPr>
        <p:txBody>
          <a:bodyPr/>
          <a:lstStyle/>
          <a:p>
            <a:r>
              <a:rPr lang="en-US" b="1" dirty="0"/>
              <a:t>The Great Controversy</a:t>
            </a:r>
          </a:p>
        </p:txBody>
      </p:sp>
      <p:sp>
        <p:nvSpPr>
          <p:cNvPr id="3" name="Text Placeholder 2">
            <a:extLst>
              <a:ext uri="{FF2B5EF4-FFF2-40B4-BE49-F238E27FC236}">
                <a16:creationId xmlns:a16="http://schemas.microsoft.com/office/drawing/2014/main" id="{57F668DC-610C-0C4F-8034-572B21287C09}"/>
              </a:ext>
            </a:extLst>
          </p:cNvPr>
          <p:cNvSpPr>
            <a:spLocks noGrp="1"/>
          </p:cNvSpPr>
          <p:nvPr>
            <p:ph type="body" idx="1"/>
          </p:nvPr>
        </p:nvSpPr>
        <p:spPr/>
        <p:txBody>
          <a:bodyPr/>
          <a:lstStyle/>
          <a:p>
            <a:r>
              <a:rPr lang="en-US" dirty="0"/>
              <a:t>God’s Blueprint</a:t>
            </a:r>
          </a:p>
        </p:txBody>
      </p:sp>
      <p:sp>
        <p:nvSpPr>
          <p:cNvPr id="4" name="Content Placeholder 3">
            <a:extLst>
              <a:ext uri="{FF2B5EF4-FFF2-40B4-BE49-F238E27FC236}">
                <a16:creationId xmlns:a16="http://schemas.microsoft.com/office/drawing/2014/main" id="{85D0ECCA-BED9-074F-8A3A-E99B1259F281}"/>
              </a:ext>
            </a:extLst>
          </p:cNvPr>
          <p:cNvSpPr>
            <a:spLocks noGrp="1"/>
          </p:cNvSpPr>
          <p:nvPr>
            <p:ph sz="half" idx="2"/>
          </p:nvPr>
        </p:nvSpPr>
        <p:spPr>
          <a:xfrm>
            <a:off x="839788" y="2583905"/>
            <a:ext cx="5157787" cy="3684588"/>
          </a:xfrm>
        </p:spPr>
        <p:txBody>
          <a:bodyPr>
            <a:normAutofit fontScale="92500"/>
          </a:bodyPr>
          <a:lstStyle/>
          <a:p>
            <a:r>
              <a:rPr lang="en-US" sz="2400" dirty="0">
                <a:solidFill>
                  <a:schemeClr val="tx1"/>
                </a:solidFill>
              </a:rPr>
              <a:t>You are your ‘brother’s keeper’.</a:t>
            </a:r>
          </a:p>
          <a:p>
            <a:r>
              <a:rPr lang="en-US" sz="2400" dirty="0">
                <a:solidFill>
                  <a:schemeClr val="tx1"/>
                </a:solidFill>
              </a:rPr>
              <a:t>You are responsible to provide for your family, especially in tough times.</a:t>
            </a:r>
          </a:p>
          <a:p>
            <a:r>
              <a:rPr lang="en-US" sz="2400" dirty="0">
                <a:solidFill>
                  <a:schemeClr val="tx1"/>
                </a:solidFill>
              </a:rPr>
              <a:t>Love and cherish your spouse just like Christ loves the church.</a:t>
            </a:r>
          </a:p>
          <a:p>
            <a:r>
              <a:rPr lang="en-US" sz="2400" dirty="0">
                <a:solidFill>
                  <a:schemeClr val="tx1"/>
                </a:solidFill>
              </a:rPr>
              <a:t>Do unto others as you would have them do unto you.</a:t>
            </a:r>
          </a:p>
          <a:p>
            <a:r>
              <a:rPr lang="en-US" sz="2400" dirty="0">
                <a:solidFill>
                  <a:schemeClr val="tx1"/>
                </a:solidFill>
              </a:rPr>
              <a:t>I am to love and care for my neighbour, even if they live in another town or country, just as I love and care for myself.</a:t>
            </a:r>
          </a:p>
        </p:txBody>
      </p:sp>
      <p:sp>
        <p:nvSpPr>
          <p:cNvPr id="5" name="Text Placeholder 4">
            <a:extLst>
              <a:ext uri="{FF2B5EF4-FFF2-40B4-BE49-F238E27FC236}">
                <a16:creationId xmlns:a16="http://schemas.microsoft.com/office/drawing/2014/main" id="{25C8B1EF-1F5A-0549-AEFB-4E145A59F0CC}"/>
              </a:ext>
            </a:extLst>
          </p:cNvPr>
          <p:cNvSpPr>
            <a:spLocks noGrp="1"/>
          </p:cNvSpPr>
          <p:nvPr>
            <p:ph type="body" sz="quarter" idx="3"/>
          </p:nvPr>
        </p:nvSpPr>
        <p:spPr/>
        <p:txBody>
          <a:bodyPr/>
          <a:lstStyle/>
          <a:p>
            <a:r>
              <a:rPr lang="en-US" dirty="0"/>
              <a:t>Satan’s Counterfeit</a:t>
            </a:r>
          </a:p>
        </p:txBody>
      </p:sp>
      <p:sp>
        <p:nvSpPr>
          <p:cNvPr id="6" name="Content Placeholder 5">
            <a:extLst>
              <a:ext uri="{FF2B5EF4-FFF2-40B4-BE49-F238E27FC236}">
                <a16:creationId xmlns:a16="http://schemas.microsoft.com/office/drawing/2014/main" id="{B2C4325C-F5ED-5E4E-A5A3-0B3F6991031C}"/>
              </a:ext>
            </a:extLst>
          </p:cNvPr>
          <p:cNvSpPr>
            <a:spLocks noGrp="1"/>
          </p:cNvSpPr>
          <p:nvPr>
            <p:ph sz="quarter" idx="4"/>
          </p:nvPr>
        </p:nvSpPr>
        <p:spPr>
          <a:xfrm>
            <a:off x="6172200" y="2583905"/>
            <a:ext cx="5183188" cy="3684588"/>
          </a:xfrm>
        </p:spPr>
        <p:txBody>
          <a:bodyPr>
            <a:normAutofit fontScale="92500"/>
          </a:bodyPr>
          <a:lstStyle/>
          <a:p>
            <a:r>
              <a:rPr lang="en-US" sz="2400" dirty="0">
                <a:solidFill>
                  <a:schemeClr val="tx1"/>
                </a:solidFill>
              </a:rPr>
              <a:t>Your #1 priority is yourself.</a:t>
            </a:r>
          </a:p>
          <a:p>
            <a:r>
              <a:rPr lang="en-US" sz="2400" dirty="0">
                <a:solidFill>
                  <a:schemeClr val="tx1"/>
                </a:solidFill>
              </a:rPr>
              <a:t>Always let others provide for themselves, just like you have.</a:t>
            </a:r>
          </a:p>
          <a:p>
            <a:r>
              <a:rPr lang="en-US" sz="2400" dirty="0">
                <a:solidFill>
                  <a:schemeClr val="tx1"/>
                </a:solidFill>
              </a:rPr>
              <a:t>Focus on ensuring that your spouse cares for your needs.</a:t>
            </a:r>
          </a:p>
          <a:p>
            <a:r>
              <a:rPr lang="en-US" sz="2400" dirty="0">
                <a:solidFill>
                  <a:schemeClr val="tx1"/>
                </a:solidFill>
              </a:rPr>
              <a:t>It’s a dog-eats-dog world so look out for yourself at any cost to others.</a:t>
            </a:r>
          </a:p>
          <a:p>
            <a:r>
              <a:rPr lang="en-US" sz="2400" dirty="0">
                <a:solidFill>
                  <a:schemeClr val="tx1"/>
                </a:solidFill>
              </a:rPr>
              <a:t>It’s OK to always put my own needs in front of everyone else’s needs, especially those who don’t live near me.</a:t>
            </a:r>
          </a:p>
        </p:txBody>
      </p:sp>
      <p:sp>
        <p:nvSpPr>
          <p:cNvPr id="7" name="TextBox 6">
            <a:extLst>
              <a:ext uri="{FF2B5EF4-FFF2-40B4-BE49-F238E27FC236}">
                <a16:creationId xmlns:a16="http://schemas.microsoft.com/office/drawing/2014/main" id="{436AB24E-514E-794C-B20A-6A19FF63F572}"/>
              </a:ext>
            </a:extLst>
          </p:cNvPr>
          <p:cNvSpPr txBox="1"/>
          <p:nvPr/>
        </p:nvSpPr>
        <p:spPr>
          <a:xfrm>
            <a:off x="1719944" y="43550"/>
            <a:ext cx="3167743" cy="769441"/>
          </a:xfrm>
          <a:prstGeom prst="rect">
            <a:avLst/>
          </a:prstGeom>
          <a:noFill/>
        </p:spPr>
        <p:txBody>
          <a:bodyPr wrap="square" rtlCol="0">
            <a:spAutoFit/>
          </a:bodyPr>
          <a:lstStyle/>
          <a:p>
            <a:pPr algn="ctr"/>
            <a:r>
              <a:rPr lang="en-US" sz="4400" dirty="0">
                <a:latin typeface="Instaquote Bloomfields" pitchFamily="2" charset="77"/>
              </a:rPr>
              <a:t>Tribe</a:t>
            </a:r>
          </a:p>
        </p:txBody>
      </p:sp>
      <p:sp>
        <p:nvSpPr>
          <p:cNvPr id="8" name="TextBox 7">
            <a:extLst>
              <a:ext uri="{FF2B5EF4-FFF2-40B4-BE49-F238E27FC236}">
                <a16:creationId xmlns:a16="http://schemas.microsoft.com/office/drawing/2014/main" id="{8C6088B5-A708-4D45-9041-BD41CC3665E4}"/>
              </a:ext>
            </a:extLst>
          </p:cNvPr>
          <p:cNvSpPr txBox="1"/>
          <p:nvPr/>
        </p:nvSpPr>
        <p:spPr>
          <a:xfrm>
            <a:off x="3091543" y="927989"/>
            <a:ext cx="413658" cy="769441"/>
          </a:xfrm>
          <a:prstGeom prst="rect">
            <a:avLst/>
          </a:prstGeom>
          <a:noFill/>
        </p:spPr>
        <p:txBody>
          <a:bodyPr wrap="square" rtlCol="0">
            <a:spAutoFit/>
          </a:bodyPr>
          <a:lstStyle/>
          <a:p>
            <a:pPr algn="ctr"/>
            <a:r>
              <a:rPr lang="en-US" sz="4400" dirty="0">
                <a:latin typeface="Instaquote Bloomfields" pitchFamily="2" charset="77"/>
              </a:rPr>
              <a:t>^</a:t>
            </a:r>
          </a:p>
        </p:txBody>
      </p:sp>
    </p:spTree>
    <p:extLst>
      <p:ext uri="{BB962C8B-B14F-4D97-AF65-F5344CB8AC3E}">
        <p14:creationId xmlns:p14="http://schemas.microsoft.com/office/powerpoint/2010/main" val="17888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469813" y="1905122"/>
            <a:ext cx="7252374" cy="3409245"/>
          </a:xfrm>
        </p:spPr>
        <p:txBody>
          <a:bodyPr/>
          <a:lstStyle/>
          <a:p>
            <a:pPr algn="ct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Anyone who does not provide for their relatives, and especially for their own household, has denied the faith and is worse than an unbeliever.</a:t>
            </a:r>
          </a:p>
          <a:p>
            <a:pPr algn="ctr"/>
            <a:endParaRPr lang="en-AU" sz="1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i="1" dirty="0">
                <a:solidFill>
                  <a:schemeClr val="bg1"/>
                </a:solidFill>
              </a:rPr>
              <a:t>1 Timothy 5:8 (NIV)</a:t>
            </a:r>
            <a:endParaRPr lang="en-US" i="1" dirty="0">
              <a:solidFill>
                <a:schemeClr val="bg1"/>
              </a:solidFill>
            </a:endParaRPr>
          </a:p>
        </p:txBody>
      </p:sp>
    </p:spTree>
    <p:extLst>
      <p:ext uri="{BB962C8B-B14F-4D97-AF65-F5344CB8AC3E}">
        <p14:creationId xmlns:p14="http://schemas.microsoft.com/office/powerpoint/2010/main" val="1949567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774300" y="1679712"/>
            <a:ext cx="4897438" cy="4437615"/>
          </a:xfrm>
        </p:spPr>
        <p:txBody>
          <a:bodyPr>
            <a:normAutofit/>
          </a:bodyPr>
          <a:lstStyle/>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“Our work for Christ is to begin with the family, in the home. ... There is no missionary field more important than this.”</a:t>
            </a:r>
          </a:p>
          <a:p>
            <a:pPr algn="ctr"/>
            <a:endParaRPr lang="en-AU" sz="18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1800" i="1" dirty="0">
                <a:solidFill>
                  <a:schemeClr val="tx1"/>
                </a:solidFill>
              </a:rPr>
              <a:t>Ellen G. White, Adventist Home, 35</a:t>
            </a:r>
            <a:endParaRPr lang="en-AU" sz="1800" dirty="0">
              <a:solidFill>
                <a:schemeClr val="tx1"/>
              </a:solidFill>
            </a:endParaRPr>
          </a:p>
        </p:txBody>
      </p:sp>
      <p:pic>
        <p:nvPicPr>
          <p:cNvPr id="4" name="Picture Placeholder 5">
            <a:extLst>
              <a:ext uri="{FF2B5EF4-FFF2-40B4-BE49-F238E27FC236}">
                <a16:creationId xmlns:a16="http://schemas.microsoft.com/office/drawing/2014/main" id="{237FF250-4B30-6A4B-B5C0-28CC5CFAEFBC}"/>
              </a:ext>
            </a:extLst>
          </p:cNvPr>
          <p:cNvPicPr>
            <a:picLocks noChangeAspect="1"/>
          </p:cNvPicPr>
          <p:nvPr/>
        </p:nvPicPr>
        <p:blipFill>
          <a:blip r:embed="rId2"/>
          <a:srcRect/>
          <a:stretch/>
        </p:blipFill>
        <p:spPr>
          <a:xfrm>
            <a:off x="1558782" y="506481"/>
            <a:ext cx="3901123" cy="5845038"/>
          </a:xfrm>
          <a:prstGeom prst="rect">
            <a:avLst/>
          </a:prstGeom>
        </p:spPr>
      </p:pic>
    </p:spTree>
    <p:extLst>
      <p:ext uri="{BB962C8B-B14F-4D97-AF65-F5344CB8AC3E}">
        <p14:creationId xmlns:p14="http://schemas.microsoft.com/office/powerpoint/2010/main" val="3209616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7108326" y="1210192"/>
            <a:ext cx="4353244" cy="4437615"/>
          </a:xfrm>
        </p:spPr>
        <p:txBody>
          <a:bodyPr>
            <a:normAutofit/>
          </a:bodyPr>
          <a:lstStyle/>
          <a:p>
            <a:pPr algn="ctr"/>
            <a:r>
              <a:rPr lang="en-AU" sz="4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“The Lord has not called you to neglect your home ... He never works in this way; and He never will.”</a:t>
            </a:r>
          </a:p>
          <a:p>
            <a:pPr algn="ctr"/>
            <a:endParaRPr lang="en-AU" sz="18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1800" i="1" dirty="0">
                <a:solidFill>
                  <a:schemeClr val="tx1"/>
                </a:solidFill>
              </a:rPr>
              <a:t>Ellen G. White, Adventist Home, 246</a:t>
            </a:r>
            <a:endParaRPr lang="en-AU" sz="1800" dirty="0">
              <a:solidFill>
                <a:schemeClr val="tx1"/>
              </a:solidFill>
            </a:endParaRPr>
          </a:p>
        </p:txBody>
      </p:sp>
      <p:pic>
        <p:nvPicPr>
          <p:cNvPr id="4" name="Picture Placeholder 5">
            <a:extLst>
              <a:ext uri="{FF2B5EF4-FFF2-40B4-BE49-F238E27FC236}">
                <a16:creationId xmlns:a16="http://schemas.microsoft.com/office/drawing/2014/main" id="{F89EF520-2919-5242-83A7-20CB2E42C8D9}"/>
              </a:ext>
            </a:extLst>
          </p:cNvPr>
          <p:cNvPicPr>
            <a:picLocks noChangeAspect="1"/>
          </p:cNvPicPr>
          <p:nvPr/>
        </p:nvPicPr>
        <p:blipFill rotWithShape="1">
          <a:blip r:embed="rId2"/>
          <a:srcRect l="14885" r="16492"/>
          <a:stretch/>
        </p:blipFill>
        <p:spPr>
          <a:xfrm>
            <a:off x="1477107" y="1459674"/>
            <a:ext cx="4058197" cy="3938652"/>
          </a:xfrm>
          <a:prstGeom prst="rect">
            <a:avLst/>
          </a:prstGeom>
        </p:spPr>
      </p:pic>
    </p:spTree>
    <p:extLst>
      <p:ext uri="{BB962C8B-B14F-4D97-AF65-F5344CB8AC3E}">
        <p14:creationId xmlns:p14="http://schemas.microsoft.com/office/powerpoint/2010/main" val="459086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2B94-DE0B-1247-B13F-A57418A53311}"/>
              </a:ext>
            </a:extLst>
          </p:cNvPr>
          <p:cNvSpPr>
            <a:spLocks noGrp="1"/>
          </p:cNvSpPr>
          <p:nvPr>
            <p:ph type="title"/>
          </p:nvPr>
        </p:nvSpPr>
        <p:spPr>
          <a:xfrm>
            <a:off x="1316182" y="284854"/>
            <a:ext cx="10037618" cy="759340"/>
          </a:xfrm>
        </p:spPr>
        <p:txBody>
          <a:bodyPr>
            <a:normAutofit fontScale="90000"/>
          </a:bodyPr>
          <a:lstStyle/>
          <a:p>
            <a:r>
              <a:rPr lang="en-US" sz="3200" b="1" dirty="0"/>
              <a:t>Why should we </a:t>
            </a:r>
            <a:r>
              <a:rPr lang="en-US" sz="3200" b="1" dirty="0">
                <a:solidFill>
                  <a:schemeClr val="tx1"/>
                </a:solidFill>
              </a:rPr>
              <a:t>encourage</a:t>
            </a:r>
            <a:r>
              <a:rPr lang="en-US" sz="3200" b="1" dirty="0">
                <a:solidFill>
                  <a:srgbClr val="FF0000"/>
                </a:solidFill>
              </a:rPr>
              <a:t> </a:t>
            </a:r>
            <a:r>
              <a:rPr lang="en-US" sz="3200" b="1" dirty="0"/>
              <a:t>Grateful Living? </a:t>
            </a:r>
            <a:r>
              <a:rPr lang="en-US" sz="1800" dirty="0">
                <a:solidFill>
                  <a:srgbClr val="00B050"/>
                </a:solidFill>
              </a:rPr>
              <a:t>(Delete this slide before presenting! </a:t>
            </a:r>
            <a:r>
              <a:rPr lang="en-US" sz="1800" dirty="0">
                <a:solidFill>
                  <a:srgbClr val="00B050"/>
                </a:solidFill>
                <a:sym typeface="Wingdings" pitchFamily="2" charset="2"/>
              </a:rPr>
              <a:t>)</a:t>
            </a:r>
            <a:endParaRPr lang="en-US" sz="1800" dirty="0">
              <a:solidFill>
                <a:srgbClr val="00B050"/>
              </a:solidFill>
            </a:endParaRPr>
          </a:p>
        </p:txBody>
      </p:sp>
      <p:sp>
        <p:nvSpPr>
          <p:cNvPr id="3" name="Content Placeholder 2">
            <a:extLst>
              <a:ext uri="{FF2B5EF4-FFF2-40B4-BE49-F238E27FC236}">
                <a16:creationId xmlns:a16="http://schemas.microsoft.com/office/drawing/2014/main" id="{D5D20086-420A-EE4A-B651-8B62B0A97EB4}"/>
              </a:ext>
            </a:extLst>
          </p:cNvPr>
          <p:cNvSpPr>
            <a:spLocks noGrp="1"/>
          </p:cNvSpPr>
          <p:nvPr>
            <p:ph idx="1"/>
          </p:nvPr>
        </p:nvSpPr>
        <p:spPr>
          <a:xfrm>
            <a:off x="1316182" y="991942"/>
            <a:ext cx="9395361" cy="4698852"/>
          </a:xfrm>
        </p:spPr>
        <p:txBody>
          <a:bodyPr>
            <a:normAutofit lnSpcReduction="10000"/>
          </a:bodyPr>
          <a:lstStyle/>
          <a:p>
            <a:r>
              <a:rPr lang="en-AU" sz="1400" b="1" dirty="0">
                <a:solidFill>
                  <a:schemeClr val="tx1"/>
                </a:solidFill>
              </a:rPr>
              <a:t>Because an ‘attitude of gratitude’ is good for us, and it’s God will! </a:t>
            </a:r>
            <a:r>
              <a:rPr lang="en-AU" sz="1400" dirty="0">
                <a:solidFill>
                  <a:schemeClr val="tx1"/>
                </a:solidFill>
              </a:rPr>
              <a:t>(1 Thess. 5:16-18; Prov. 17:22; Eph. 5:20; 2 Cor. 4:15)</a:t>
            </a:r>
          </a:p>
          <a:p>
            <a:r>
              <a:rPr lang="en-AU" sz="1400" dirty="0">
                <a:solidFill>
                  <a:schemeClr val="tx1"/>
                </a:solidFill>
              </a:rPr>
              <a:t>This series of Grateful Living messages falls under the category of what we often call ‘stewardship’—managing the things that God gives us—but for many listeners these messages will open up a whole new way of living abundantly (John 10:10).</a:t>
            </a:r>
          </a:p>
          <a:p>
            <a:r>
              <a:rPr lang="en-AU" sz="1400" dirty="0">
                <a:solidFill>
                  <a:schemeClr val="tx1"/>
                </a:solidFill>
              </a:rPr>
              <a:t>You see, it’s simple, yet profound. </a:t>
            </a:r>
            <a:r>
              <a:rPr lang="en-AU" sz="1400" b="1" dirty="0">
                <a:solidFill>
                  <a:schemeClr val="tx1"/>
                </a:solidFill>
              </a:rPr>
              <a:t>God is love, and because he loves he gives </a:t>
            </a:r>
            <a:r>
              <a:rPr lang="en-AU" sz="1400" dirty="0">
                <a:solidFill>
                  <a:schemeClr val="tx1"/>
                </a:solidFill>
              </a:rPr>
              <a:t>(see John 3:16). God calls us to be faithful stewards of His love by loving Him and </a:t>
            </a:r>
            <a:r>
              <a:rPr lang="en-AU" sz="1400" i="1" dirty="0">
                <a:solidFill>
                  <a:schemeClr val="tx1"/>
                </a:solidFill>
              </a:rPr>
              <a:t>giving</a:t>
            </a:r>
            <a:r>
              <a:rPr lang="en-AU" sz="1400" dirty="0">
                <a:solidFill>
                  <a:schemeClr val="tx1"/>
                </a:solidFill>
              </a:rPr>
              <a:t> His love to others. We do this by sharing </a:t>
            </a:r>
            <a:r>
              <a:rPr lang="en-AU" sz="1400" i="1" dirty="0">
                <a:solidFill>
                  <a:schemeClr val="tx1"/>
                </a:solidFill>
              </a:rPr>
              <a:t>all</a:t>
            </a:r>
            <a:r>
              <a:rPr lang="en-AU" sz="1400" dirty="0">
                <a:solidFill>
                  <a:schemeClr val="tx1"/>
                </a:solidFill>
              </a:rPr>
              <a:t> that we have and are.</a:t>
            </a:r>
          </a:p>
          <a:p>
            <a:pPr algn="ctr"/>
            <a:r>
              <a:rPr lang="en-AU" sz="1600" b="1" i="1" dirty="0">
                <a:solidFill>
                  <a:schemeClr val="tx1"/>
                </a:solidFill>
              </a:rPr>
              <a:t>The very heart and foundation of stewardship isn’t money, it’s love.</a:t>
            </a:r>
          </a:p>
          <a:p>
            <a:r>
              <a:rPr lang="en-AU" sz="1400" dirty="0">
                <a:solidFill>
                  <a:schemeClr val="tx1"/>
                </a:solidFill>
              </a:rPr>
              <a:t>At it’s very essence, </a:t>
            </a:r>
            <a:r>
              <a:rPr lang="en-AU" sz="1400" b="1" dirty="0">
                <a:solidFill>
                  <a:schemeClr val="tx1"/>
                </a:solidFill>
              </a:rPr>
              <a:t>Faithful Stewardship = Loving God and people with </a:t>
            </a:r>
            <a:r>
              <a:rPr lang="en-AU" sz="1400" b="1" i="1" dirty="0">
                <a:solidFill>
                  <a:schemeClr val="tx1"/>
                </a:solidFill>
              </a:rPr>
              <a:t>all</a:t>
            </a:r>
            <a:r>
              <a:rPr lang="en-AU" sz="1400" b="1" dirty="0">
                <a:solidFill>
                  <a:schemeClr val="tx1"/>
                </a:solidFill>
              </a:rPr>
              <a:t> we have and all we are</a:t>
            </a:r>
            <a:r>
              <a:rPr lang="en-AU" sz="1400" dirty="0">
                <a:solidFill>
                  <a:schemeClr val="tx1"/>
                </a:solidFill>
              </a:rPr>
              <a:t>. We are to love God and people with everything, with our 8 T’s—Time, Talents Testimony, Temple, Treasure, Territory, Tribe and God’s Truth.</a:t>
            </a:r>
          </a:p>
          <a:p>
            <a:r>
              <a:rPr lang="en-AU" sz="1400" dirty="0">
                <a:solidFill>
                  <a:schemeClr val="tx1"/>
                </a:solidFill>
              </a:rPr>
              <a:t>In the book </a:t>
            </a:r>
            <a:r>
              <a:rPr lang="en-AU" sz="1400" i="1" dirty="0">
                <a:solidFill>
                  <a:schemeClr val="tx1"/>
                </a:solidFill>
              </a:rPr>
              <a:t>Counsels on Stewardship </a:t>
            </a:r>
            <a:r>
              <a:rPr lang="en-AU" sz="1400" dirty="0">
                <a:solidFill>
                  <a:schemeClr val="tx1"/>
                </a:solidFill>
              </a:rPr>
              <a:t>by Ellen G. White, the word ‘love’ is used 36 times in just the first 18 pages! Love is the foundation of stewardship.</a:t>
            </a:r>
          </a:p>
          <a:p>
            <a:r>
              <a:rPr lang="en-AU" sz="1400" dirty="0">
                <a:solidFill>
                  <a:schemeClr val="tx1"/>
                </a:solidFill>
              </a:rPr>
              <a:t>When we understand God’s love we live gratefully. </a:t>
            </a:r>
            <a:r>
              <a:rPr lang="en-AU" sz="1400" b="1" dirty="0">
                <a:solidFill>
                  <a:schemeClr val="tx1"/>
                </a:solidFill>
              </a:rPr>
              <a:t>Grateful Living is about whole-of-life giving</a:t>
            </a:r>
            <a:r>
              <a:rPr lang="en-AU" sz="1400" dirty="0">
                <a:solidFill>
                  <a:schemeClr val="tx1"/>
                </a:solidFill>
              </a:rPr>
              <a:t>. God gives to us so that we can give to others. “And God is able to make </a:t>
            </a:r>
            <a:r>
              <a:rPr lang="en-AU" sz="1400" i="1" dirty="0">
                <a:solidFill>
                  <a:schemeClr val="tx1"/>
                </a:solidFill>
              </a:rPr>
              <a:t>all</a:t>
            </a:r>
            <a:r>
              <a:rPr lang="en-AU" sz="1400" dirty="0">
                <a:solidFill>
                  <a:schemeClr val="tx1"/>
                </a:solidFill>
              </a:rPr>
              <a:t> grace abound to you, so that in </a:t>
            </a:r>
            <a:r>
              <a:rPr lang="en-AU" sz="1400" i="1" dirty="0">
                <a:solidFill>
                  <a:schemeClr val="tx1"/>
                </a:solidFill>
              </a:rPr>
              <a:t>all</a:t>
            </a:r>
            <a:r>
              <a:rPr lang="en-AU" sz="1400" dirty="0">
                <a:solidFill>
                  <a:schemeClr val="tx1"/>
                </a:solidFill>
              </a:rPr>
              <a:t> things at </a:t>
            </a:r>
            <a:r>
              <a:rPr lang="en-AU" sz="1400" i="1" dirty="0">
                <a:solidFill>
                  <a:schemeClr val="tx1"/>
                </a:solidFill>
              </a:rPr>
              <a:t>all</a:t>
            </a:r>
            <a:r>
              <a:rPr lang="en-AU" sz="1400" dirty="0">
                <a:solidFill>
                  <a:schemeClr val="tx1"/>
                </a:solidFill>
              </a:rPr>
              <a:t> times having </a:t>
            </a:r>
            <a:r>
              <a:rPr lang="en-AU" sz="1400" i="1" dirty="0">
                <a:solidFill>
                  <a:schemeClr val="tx1"/>
                </a:solidFill>
              </a:rPr>
              <a:t>all</a:t>
            </a:r>
            <a:r>
              <a:rPr lang="en-AU" sz="1400" dirty="0">
                <a:solidFill>
                  <a:schemeClr val="tx1"/>
                </a:solidFill>
              </a:rPr>
              <a:t> that you need you will abound in </a:t>
            </a:r>
            <a:r>
              <a:rPr lang="en-AU" sz="1400" i="1" dirty="0">
                <a:solidFill>
                  <a:schemeClr val="tx1"/>
                </a:solidFill>
              </a:rPr>
              <a:t>every</a:t>
            </a:r>
            <a:r>
              <a:rPr lang="en-AU" sz="1400" dirty="0">
                <a:solidFill>
                  <a:schemeClr val="tx1"/>
                </a:solidFill>
              </a:rPr>
              <a:t> good work.” </a:t>
            </a:r>
            <a:r>
              <a:rPr lang="en-AU" sz="1400" i="1" dirty="0">
                <a:solidFill>
                  <a:schemeClr val="tx1"/>
                </a:solidFill>
              </a:rPr>
              <a:t>(2 Corinthians 9:8)</a:t>
            </a:r>
          </a:p>
          <a:p>
            <a:r>
              <a:rPr lang="en-AU" sz="1400" dirty="0">
                <a:solidFill>
                  <a:schemeClr val="tx1"/>
                </a:solidFill>
              </a:rPr>
              <a:t>The gospel calls for a whole new way of living, grateful living, and it places love at the centre. When we love like God loves, “when we love the world as He has loved it, then for us His mission is accomplished. We are fitted for heaven; for we have heaven in our hearts.” </a:t>
            </a:r>
            <a:r>
              <a:rPr lang="en-AU" sz="1400" i="1" dirty="0">
                <a:solidFill>
                  <a:schemeClr val="tx1"/>
                </a:solidFill>
              </a:rPr>
              <a:t>(Ellen G. White, The Desire of Ages, p. 641)</a:t>
            </a:r>
          </a:p>
          <a:p>
            <a:r>
              <a:rPr lang="en-AU" sz="1400" dirty="0">
                <a:solidFill>
                  <a:schemeClr val="tx1"/>
                </a:solidFill>
              </a:rPr>
              <a:t>So, is this </a:t>
            </a:r>
            <a:r>
              <a:rPr lang="en-AU" sz="1400" i="1" dirty="0">
                <a:solidFill>
                  <a:schemeClr val="tx1"/>
                </a:solidFill>
              </a:rPr>
              <a:t>8 Pillars of Grateful Living</a:t>
            </a:r>
            <a:r>
              <a:rPr lang="en-AU" sz="1400" dirty="0">
                <a:solidFill>
                  <a:schemeClr val="tx1"/>
                </a:solidFill>
              </a:rPr>
              <a:t> really a stewardship series? Yes, because </a:t>
            </a:r>
            <a:r>
              <a:rPr lang="en-AU" sz="1400" b="1" dirty="0">
                <a:solidFill>
                  <a:schemeClr val="tx1"/>
                </a:solidFill>
              </a:rPr>
              <a:t>grateful living leads to cheerful giving</a:t>
            </a:r>
            <a:r>
              <a:rPr lang="en-AU" sz="1400" dirty="0">
                <a:solidFill>
                  <a:schemeClr val="tx1"/>
                </a:solidFill>
              </a:rPr>
              <a:t>, not only more faithful tithing and generous, systematic offerings, but </a:t>
            </a:r>
            <a:r>
              <a:rPr lang="en-AU" sz="1400" i="1" dirty="0">
                <a:solidFill>
                  <a:schemeClr val="tx1"/>
                </a:solidFill>
              </a:rPr>
              <a:t>whole-of-life </a:t>
            </a:r>
            <a:r>
              <a:rPr lang="en-AU" sz="1400" dirty="0">
                <a:solidFill>
                  <a:schemeClr val="tx1"/>
                </a:solidFill>
              </a:rPr>
              <a:t>giving, and that’s what God invites us to experience.</a:t>
            </a:r>
          </a:p>
          <a:p>
            <a:pPr algn="ctr"/>
            <a:r>
              <a:rPr lang="en-AU" sz="1600" b="1" i="1" dirty="0">
                <a:solidFill>
                  <a:schemeClr val="tx1"/>
                </a:solidFill>
              </a:rPr>
              <a:t>Welcome!</a:t>
            </a:r>
            <a:r>
              <a:rPr lang="en-AU" sz="1600" b="1" dirty="0">
                <a:solidFill>
                  <a:schemeClr val="tx1"/>
                </a:solidFill>
              </a:rPr>
              <a:t> to a whole new level of Christ-centred abundant living.</a:t>
            </a:r>
          </a:p>
        </p:txBody>
      </p:sp>
    </p:spTree>
    <p:extLst>
      <p:ext uri="{BB962C8B-B14F-4D97-AF65-F5344CB8AC3E}">
        <p14:creationId xmlns:p14="http://schemas.microsoft.com/office/powerpoint/2010/main" val="718868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469813" y="1905122"/>
            <a:ext cx="7252374" cy="3409245"/>
          </a:xfrm>
        </p:spPr>
        <p:txBody>
          <a:bodyPr/>
          <a:lstStyle/>
          <a:p>
            <a:pPr algn="ct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So whatever you wish that others would do to you, do also to them, for this is the Law and the Prophets. </a:t>
            </a:r>
          </a:p>
          <a:p>
            <a:pPr algn="ctr"/>
            <a:r>
              <a:rPr lang="en-AU" i="1" dirty="0">
                <a:solidFill>
                  <a:schemeClr val="bg1"/>
                </a:solidFill>
              </a:rPr>
              <a:t>Matthew 7:12 (ESV)</a:t>
            </a:r>
            <a:endParaRPr lang="en-US" i="1" dirty="0">
              <a:solidFill>
                <a:schemeClr val="bg1"/>
              </a:solidFill>
            </a:endParaRPr>
          </a:p>
        </p:txBody>
      </p:sp>
    </p:spTree>
    <p:extLst>
      <p:ext uri="{BB962C8B-B14F-4D97-AF65-F5344CB8AC3E}">
        <p14:creationId xmlns:p14="http://schemas.microsoft.com/office/powerpoint/2010/main" val="3975152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 person, dark&#10;&#10;Description automatically generated">
            <a:extLst>
              <a:ext uri="{FF2B5EF4-FFF2-40B4-BE49-F238E27FC236}">
                <a16:creationId xmlns:a16="http://schemas.microsoft.com/office/drawing/2014/main" id="{43B25238-D05D-3C49-B61F-2A136AC0435E}"/>
              </a:ext>
            </a:extLst>
          </p:cNvPr>
          <p:cNvPicPr>
            <a:picLocks noGrp="1" noChangeAspect="1"/>
          </p:cNvPicPr>
          <p:nvPr>
            <p:ph type="pic" sz="quarter" idx="4294967295"/>
          </p:nvPr>
        </p:nvPicPr>
        <p:blipFill rotWithShape="1">
          <a:blip r:embed="rId2"/>
          <a:srcRect l="26563" t="6400" r="26563" b="5826"/>
          <a:stretch/>
        </p:blipFill>
        <p:spPr>
          <a:xfrm>
            <a:off x="1532237" y="740672"/>
            <a:ext cx="3977015" cy="5585254"/>
          </a:xfrm>
        </p:spPr>
      </p:pic>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7108326" y="1210192"/>
            <a:ext cx="4353244" cy="4437615"/>
          </a:xfrm>
        </p:spPr>
        <p:txBody>
          <a:bodyPr>
            <a:normAutofit fontScale="62500" lnSpcReduction="20000"/>
          </a:bodyPr>
          <a:lstStyle/>
          <a:p>
            <a:pPr algn="ctr">
              <a:lnSpc>
                <a:spcPct val="120000"/>
              </a:lnSpc>
              <a:spcBef>
                <a:spcPts val="0"/>
              </a:spcBef>
            </a:pPr>
            <a:r>
              <a:rPr lang="en-AU" sz="4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“Every uttered word exerts an influence, every action involves a train of responsibility. No one can live to himself in this world, even if he would. Each one forms a part of the great web of humanity, and through our individual threads of influence we are linked to the universe.”</a:t>
            </a:r>
          </a:p>
          <a:p>
            <a:pPr algn="ctr"/>
            <a:endParaRPr lang="en-AU" sz="18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2900" i="1" dirty="0">
                <a:solidFill>
                  <a:schemeClr val="tx1"/>
                </a:solidFill>
              </a:rPr>
              <a:t>Ellen G. White</a:t>
            </a:r>
          </a:p>
          <a:p>
            <a:pPr algn="ctr"/>
            <a:r>
              <a:rPr lang="en-AU" sz="2900" i="1" dirty="0">
                <a:solidFill>
                  <a:schemeClr val="tx1"/>
                </a:solidFill>
              </a:rPr>
              <a:t>Review &amp; Herald, Feb. 16, 1897</a:t>
            </a:r>
            <a:endParaRPr lang="en-AU" sz="2900" dirty="0">
              <a:solidFill>
                <a:schemeClr val="tx1"/>
              </a:solidFill>
            </a:endParaRPr>
          </a:p>
        </p:txBody>
      </p:sp>
    </p:spTree>
    <p:extLst>
      <p:ext uri="{BB962C8B-B14F-4D97-AF65-F5344CB8AC3E}">
        <p14:creationId xmlns:p14="http://schemas.microsoft.com/office/powerpoint/2010/main" val="777571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753984" y="1746738"/>
            <a:ext cx="6684032" cy="3716216"/>
          </a:xfrm>
        </p:spPr>
        <p:txBody>
          <a:bodyPr>
            <a:normAutofit fontScale="70000" lnSpcReduction="20000"/>
          </a:bodyPr>
          <a:lstStyle/>
          <a:p>
            <a:pPr algn="ctr">
              <a:lnSpc>
                <a:spcPct val="120000"/>
              </a:lnSpc>
              <a:spcBef>
                <a:spcPts val="0"/>
              </a:spcBef>
            </a:pPr>
            <a:r>
              <a:rPr lang="en-AU" sz="4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If someone says, “I love God,” and hates his brother, he is a liar; for he who does not love his brother whom he has seen, how can he love God whom he has not seen? And this commandment we have from Him: that he who loves God must love his brother also.</a:t>
            </a:r>
          </a:p>
          <a:p>
            <a:pPr algn="ctr"/>
            <a:endParaRPr lang="en-AU"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i="1" dirty="0">
                <a:solidFill>
                  <a:schemeClr val="bg1"/>
                </a:solidFill>
              </a:rPr>
              <a:t>1 John 4:20-21 (NKJV)</a:t>
            </a:r>
            <a:endParaRPr lang="en-US" i="1" dirty="0">
              <a:solidFill>
                <a:schemeClr val="bg1"/>
              </a:solidFill>
            </a:endParaRPr>
          </a:p>
        </p:txBody>
      </p:sp>
    </p:spTree>
    <p:extLst>
      <p:ext uri="{BB962C8B-B14F-4D97-AF65-F5344CB8AC3E}">
        <p14:creationId xmlns:p14="http://schemas.microsoft.com/office/powerpoint/2010/main" val="3056449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7108326" y="1210192"/>
            <a:ext cx="4353244" cy="4437615"/>
          </a:xfrm>
        </p:spPr>
        <p:txBody>
          <a:bodyPr>
            <a:normAutofit fontScale="77500" lnSpcReduction="20000"/>
          </a:bodyPr>
          <a:lstStyle/>
          <a:p>
            <a:pPr algn="ctr">
              <a:lnSpc>
                <a:spcPct val="120000"/>
              </a:lnSpc>
              <a:spcBef>
                <a:spcPts val="0"/>
              </a:spcBef>
            </a:pPr>
            <a:r>
              <a:rPr lang="en-AU" sz="4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“It is not earthly rank, nor birth, nor nationality, nor religious privilege, which proves that we are members of the family of God; it is love, a love that embraces all humanity.”</a:t>
            </a:r>
          </a:p>
          <a:p>
            <a:pPr algn="ctr"/>
            <a:endParaRPr lang="en-AU" sz="18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2300" i="1" dirty="0">
                <a:solidFill>
                  <a:schemeClr val="tx1"/>
                </a:solidFill>
              </a:rPr>
              <a:t>Ellen G. White</a:t>
            </a:r>
          </a:p>
          <a:p>
            <a:pPr algn="ctr"/>
            <a:r>
              <a:rPr lang="en-AU" sz="2300" i="1" dirty="0">
                <a:solidFill>
                  <a:schemeClr val="tx1"/>
                </a:solidFill>
              </a:rPr>
              <a:t>Thoughts from the Mount of Blessings, 75</a:t>
            </a:r>
            <a:endParaRPr lang="en-AU" sz="2300" dirty="0">
              <a:solidFill>
                <a:schemeClr val="tx1"/>
              </a:solidFill>
            </a:endParaRPr>
          </a:p>
        </p:txBody>
      </p:sp>
      <p:pic>
        <p:nvPicPr>
          <p:cNvPr id="4" name="Picture 3" descr="A group of people's hands&#10;&#10;Description automatically generated with medium confidence">
            <a:extLst>
              <a:ext uri="{FF2B5EF4-FFF2-40B4-BE49-F238E27FC236}">
                <a16:creationId xmlns:a16="http://schemas.microsoft.com/office/drawing/2014/main" id="{A9728BA5-DF24-0A40-BF2A-AB46C4C4B6B8}"/>
              </a:ext>
            </a:extLst>
          </p:cNvPr>
          <p:cNvPicPr>
            <a:picLocks noChangeAspect="1"/>
          </p:cNvPicPr>
          <p:nvPr/>
        </p:nvPicPr>
        <p:blipFill rotWithShape="1">
          <a:blip r:embed="rId2"/>
          <a:srcRect l="4529" r="50000"/>
          <a:stretch/>
        </p:blipFill>
        <p:spPr>
          <a:xfrm>
            <a:off x="1505792" y="1236158"/>
            <a:ext cx="4002657" cy="3920139"/>
          </a:xfrm>
          <a:prstGeom prst="rect">
            <a:avLst/>
          </a:prstGeom>
        </p:spPr>
      </p:pic>
    </p:spTree>
    <p:extLst>
      <p:ext uri="{BB962C8B-B14F-4D97-AF65-F5344CB8AC3E}">
        <p14:creationId xmlns:p14="http://schemas.microsoft.com/office/powerpoint/2010/main" val="3787488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753984" y="1746738"/>
            <a:ext cx="6684032" cy="3716216"/>
          </a:xfrm>
        </p:spPr>
        <p:txBody>
          <a:bodyPr>
            <a:normAutofit fontScale="70000" lnSpcReduction="20000"/>
          </a:bodyPr>
          <a:lstStyle/>
          <a:p>
            <a:pPr algn="ctr">
              <a:lnSpc>
                <a:spcPct val="120000"/>
              </a:lnSpc>
              <a:spcBef>
                <a:spcPts val="0"/>
              </a:spcBef>
            </a:pPr>
            <a:r>
              <a:rPr lang="en-AU" sz="4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These words which I command you today shall be in your heart. You shall teach them diligently to your children, and shall talk of them when you sit in your house, when you walk by the way, when you lie down, and when you rise up.</a:t>
            </a:r>
          </a:p>
          <a:p>
            <a:pPr algn="ctr">
              <a:lnSpc>
                <a:spcPct val="120000"/>
              </a:lnSpc>
              <a:spcBef>
                <a:spcPts val="0"/>
              </a:spcBef>
            </a:pPr>
            <a:endParaRPr lang="en-AU"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120000"/>
              </a:lnSpc>
              <a:spcBef>
                <a:spcPts val="0"/>
              </a:spcBef>
            </a:pPr>
            <a:endParaRPr lang="en-AU"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i="1" dirty="0">
                <a:solidFill>
                  <a:schemeClr val="bg1"/>
                </a:solidFill>
              </a:rPr>
              <a:t>Deuteronomy 6:6-7 (NKJV)</a:t>
            </a:r>
            <a:endParaRPr lang="en-US" i="1" dirty="0">
              <a:solidFill>
                <a:schemeClr val="bg1"/>
              </a:solidFill>
            </a:endParaRPr>
          </a:p>
        </p:txBody>
      </p:sp>
    </p:spTree>
    <p:extLst>
      <p:ext uri="{BB962C8B-B14F-4D97-AF65-F5344CB8AC3E}">
        <p14:creationId xmlns:p14="http://schemas.microsoft.com/office/powerpoint/2010/main" val="3021613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7108326" y="998806"/>
            <a:ext cx="4353244" cy="4951828"/>
          </a:xfrm>
        </p:spPr>
        <p:txBody>
          <a:bodyPr>
            <a:normAutofit fontScale="62500" lnSpcReduction="20000"/>
          </a:bodyPr>
          <a:lstStyle/>
          <a:p>
            <a:pPr algn="ctr">
              <a:lnSpc>
                <a:spcPct val="120000"/>
              </a:lnSpc>
              <a:spcBef>
                <a:spcPts val="0"/>
              </a:spcBef>
            </a:pPr>
            <a:r>
              <a:rPr lang="en-AU" sz="4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“You may aid [your children] to develop characters that will not be swayed or influenced to do evil, but will sway and influence others to do right.</a:t>
            </a:r>
          </a:p>
          <a:p>
            <a:pPr algn="ctr">
              <a:lnSpc>
                <a:spcPct val="120000"/>
              </a:lnSpc>
              <a:spcBef>
                <a:spcPts val="0"/>
              </a:spcBef>
            </a:pPr>
            <a:r>
              <a:rPr lang="en-AU" sz="45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By your fervent prayers of faith you can move the arm that moves the world</a:t>
            </a:r>
            <a:r>
              <a:rPr lang="en-AU" sz="45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
            </a:r>
          </a:p>
          <a:p>
            <a:pPr algn="ctr"/>
            <a:endParaRPr lang="en-AU" sz="18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2900" i="1" dirty="0">
                <a:solidFill>
                  <a:schemeClr val="tx1"/>
                </a:solidFill>
              </a:rPr>
              <a:t>Ellen G. White, Adventist Home, 264</a:t>
            </a:r>
          </a:p>
        </p:txBody>
      </p:sp>
      <p:pic>
        <p:nvPicPr>
          <p:cNvPr id="4" name="Picture 3" descr="A picture containing person, person, outdoor&#10;&#10;Description automatically generated">
            <a:extLst>
              <a:ext uri="{FF2B5EF4-FFF2-40B4-BE49-F238E27FC236}">
                <a16:creationId xmlns:a16="http://schemas.microsoft.com/office/drawing/2014/main" id="{4171AB78-87A3-E54E-8326-D5952ADF903E}"/>
              </a:ext>
            </a:extLst>
          </p:cNvPr>
          <p:cNvPicPr>
            <a:picLocks noChangeAspect="1"/>
          </p:cNvPicPr>
          <p:nvPr/>
        </p:nvPicPr>
        <p:blipFill rotWithShape="1">
          <a:blip r:embed="rId2"/>
          <a:srcRect l="14890" r="16092"/>
          <a:stretch/>
        </p:blipFill>
        <p:spPr>
          <a:xfrm>
            <a:off x="1546357" y="1209821"/>
            <a:ext cx="3940043" cy="3802087"/>
          </a:xfrm>
          <a:prstGeom prst="rect">
            <a:avLst/>
          </a:prstGeom>
        </p:spPr>
      </p:pic>
    </p:spTree>
    <p:extLst>
      <p:ext uri="{BB962C8B-B14F-4D97-AF65-F5344CB8AC3E}">
        <p14:creationId xmlns:p14="http://schemas.microsoft.com/office/powerpoint/2010/main" val="2287232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469813" y="1770186"/>
            <a:ext cx="7252374" cy="3649690"/>
          </a:xfrm>
        </p:spPr>
        <p:txBody>
          <a:bodyPr>
            <a:normAutofit fontScale="47500" lnSpcReduction="20000"/>
          </a:bodyPr>
          <a:lstStyle/>
          <a:p>
            <a:pPr algn="ctr">
              <a:lnSpc>
                <a:spcPct val="120000"/>
              </a:lnSpc>
              <a:spcBef>
                <a:spcPts val="0"/>
              </a:spcBef>
            </a:pPr>
            <a:r>
              <a:rPr lang="en-AU" sz="51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And behold, a certain lawyer stood up and tested Him, saying, “Teacher, what shall I do to inherit eternal life?” He said to him, “What is written in the law? What is your reading of it?” So he answered and said, “ ‘You shall love the Lord your God with all your heart, with all your soul, with all your strength, and with all your mind,’ and ‘your neighbour as yourself.’ ” And He said to him, “You have answered rightly; do this and you will live.”</a:t>
            </a:r>
          </a:p>
          <a:p>
            <a:pPr algn="ctr"/>
            <a:endParaRPr lang="en-AU" sz="1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4200" i="1" dirty="0">
                <a:solidFill>
                  <a:schemeClr val="bg1"/>
                </a:solidFill>
              </a:rPr>
              <a:t>Luke 10:25-28 (NKJV)</a:t>
            </a:r>
            <a:endParaRPr lang="en-US" sz="4200" i="1" dirty="0">
              <a:solidFill>
                <a:schemeClr val="bg1"/>
              </a:solidFill>
            </a:endParaRPr>
          </a:p>
        </p:txBody>
      </p:sp>
    </p:spTree>
    <p:extLst>
      <p:ext uri="{BB962C8B-B14F-4D97-AF65-F5344CB8AC3E}">
        <p14:creationId xmlns:p14="http://schemas.microsoft.com/office/powerpoint/2010/main" val="3649688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4CFB45-B2F2-AB47-8001-18506645BC83}"/>
              </a:ext>
            </a:extLst>
          </p:cNvPr>
          <p:cNvSpPr>
            <a:spLocks noGrp="1"/>
          </p:cNvSpPr>
          <p:nvPr>
            <p:ph sz="half" idx="2"/>
          </p:nvPr>
        </p:nvSpPr>
        <p:spPr>
          <a:xfrm>
            <a:off x="3254256" y="2032955"/>
            <a:ext cx="5683488" cy="3409245"/>
          </a:xfrm>
        </p:spPr>
        <p:txBody>
          <a:bodyPr/>
          <a:lstStyle/>
          <a:p>
            <a:pPr algn="ct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TRIBAL LAW</a:t>
            </a:r>
          </a:p>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In an age that LOVES things and USES people, we are to LOVE people and USE things.</a:t>
            </a:r>
          </a:p>
          <a:p>
            <a:pPr algn="ctr"/>
            <a:endPar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671385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4CFB45-B2F2-AB47-8001-18506645BC83}"/>
              </a:ext>
            </a:extLst>
          </p:cNvPr>
          <p:cNvSpPr>
            <a:spLocks noGrp="1"/>
          </p:cNvSpPr>
          <p:nvPr>
            <p:ph sz="half" idx="2"/>
          </p:nvPr>
        </p:nvSpPr>
        <p:spPr>
          <a:xfrm>
            <a:off x="2125980" y="2032955"/>
            <a:ext cx="7989570" cy="3409245"/>
          </a:xfrm>
        </p:spPr>
        <p:txBody>
          <a:bodyPr>
            <a:normAutofit fontScale="70000" lnSpcReduction="20000"/>
          </a:bodyPr>
          <a:lstStyle/>
          <a:p>
            <a:pPr algn="ct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JESUS USED THINGS TO LOVE PEOPLE</a:t>
            </a:r>
          </a:p>
          <a:p>
            <a:pPr algn="ctr"/>
            <a:endParaRPr lang="en-AU" sz="1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He </a:t>
            </a: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used</a:t>
            </a: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mud to </a:t>
            </a: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love</a:t>
            </a: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 blind man,</a:t>
            </a:r>
          </a:p>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He </a:t>
            </a: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used</a:t>
            </a: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sand to </a:t>
            </a: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love</a:t>
            </a: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an adulteress,</a:t>
            </a:r>
          </a:p>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He </a:t>
            </a: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used</a:t>
            </a: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water and clay pots to </a:t>
            </a: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love</a:t>
            </a: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some newlyweds,</a:t>
            </a:r>
          </a:p>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He </a:t>
            </a: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used</a:t>
            </a: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loaves and fish to </a:t>
            </a: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love</a:t>
            </a: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 crowd of hungry people,</a:t>
            </a:r>
          </a:p>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He </a:t>
            </a: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used</a:t>
            </a: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his garment to </a:t>
            </a: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love</a:t>
            </a: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 bleeding woman,</a:t>
            </a:r>
          </a:p>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and finally, He </a:t>
            </a: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used</a:t>
            </a: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 cross and three nails</a:t>
            </a:r>
          </a:p>
          <a:p>
            <a:pPr algn="ct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to build a bridge of </a:t>
            </a:r>
            <a:r>
              <a:rPr lang="en-AU" sz="36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love</a:t>
            </a:r>
            <a:r>
              <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
            </a:r>
          </a:p>
          <a:p>
            <a:pPr algn="ctr"/>
            <a:endParaRPr lang="en-AU"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49211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87AAB6-8152-6744-9073-830DE8393108}"/>
              </a:ext>
            </a:extLst>
          </p:cNvPr>
          <p:cNvSpPr>
            <a:spLocks noGrp="1"/>
          </p:cNvSpPr>
          <p:nvPr>
            <p:ph type="body" sz="quarter" idx="11"/>
          </p:nvPr>
        </p:nvSpPr>
        <p:spPr>
          <a:xfrm>
            <a:off x="638714" y="2110567"/>
            <a:ext cx="4748831" cy="2636865"/>
          </a:xfrm>
        </p:spPr>
        <p:txBody>
          <a:bodyPr>
            <a:normAutofit fontScale="85000" lnSpcReduction="10000"/>
          </a:bodyPr>
          <a:lstStyle/>
          <a:p>
            <a:pPr algn="ctr">
              <a:lnSpc>
                <a:spcPct val="110000"/>
              </a:lnSpc>
              <a:spcBef>
                <a:spcPts val="0"/>
              </a:spcBef>
            </a:pPr>
            <a:r>
              <a:rPr lang="en-AU" sz="44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The greatest thing we will ever learn, is just to love like God loves, and to be loved in return.</a:t>
            </a:r>
            <a:endParaRPr lang="en-AU" sz="4400" dirty="0">
              <a:solidFill>
                <a:schemeClr val="tx1"/>
              </a:solidFill>
            </a:endParaRPr>
          </a:p>
        </p:txBody>
      </p:sp>
      <p:pic>
        <p:nvPicPr>
          <p:cNvPr id="5" name="Picture 4">
            <a:extLst>
              <a:ext uri="{FF2B5EF4-FFF2-40B4-BE49-F238E27FC236}">
                <a16:creationId xmlns:a16="http://schemas.microsoft.com/office/drawing/2014/main" id="{A621E11C-5DA6-594B-B867-561B786D9097}"/>
              </a:ext>
            </a:extLst>
          </p:cNvPr>
          <p:cNvPicPr>
            <a:picLocks noChangeAspect="1"/>
          </p:cNvPicPr>
          <p:nvPr/>
        </p:nvPicPr>
        <p:blipFill rotWithShape="1">
          <a:blip r:embed="rId2"/>
          <a:srcRect/>
          <a:stretch/>
        </p:blipFill>
        <p:spPr>
          <a:xfrm>
            <a:off x="6248341" y="1524049"/>
            <a:ext cx="5685242" cy="3809901"/>
          </a:xfrm>
          <a:prstGeom prst="rect">
            <a:avLst/>
          </a:prstGeom>
        </p:spPr>
      </p:pic>
    </p:spTree>
    <p:extLst>
      <p:ext uri="{BB962C8B-B14F-4D97-AF65-F5344CB8AC3E}">
        <p14:creationId xmlns:p14="http://schemas.microsoft.com/office/powerpoint/2010/main" val="422872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2B94-DE0B-1247-B13F-A57418A53311}"/>
              </a:ext>
            </a:extLst>
          </p:cNvPr>
          <p:cNvSpPr>
            <a:spLocks noGrp="1"/>
          </p:cNvSpPr>
          <p:nvPr>
            <p:ph type="title"/>
          </p:nvPr>
        </p:nvSpPr>
        <p:spPr>
          <a:xfrm>
            <a:off x="1316182" y="918019"/>
            <a:ext cx="10037618" cy="759340"/>
          </a:xfrm>
        </p:spPr>
        <p:txBody>
          <a:bodyPr>
            <a:normAutofit fontScale="90000"/>
          </a:bodyPr>
          <a:lstStyle/>
          <a:p>
            <a:r>
              <a:rPr lang="en-US" sz="3200" b="1" dirty="0"/>
              <a:t>Grateful Living Topic: TRIBE</a:t>
            </a:r>
            <a:br>
              <a:rPr lang="en-US" sz="3200" b="1" dirty="0"/>
            </a:br>
            <a:br>
              <a:rPr lang="en-US" sz="1100" b="1" dirty="0"/>
            </a:br>
            <a:r>
              <a:rPr lang="en-US" sz="3200" b="1" i="1" dirty="0"/>
              <a:t>Message Overview </a:t>
            </a:r>
            <a:r>
              <a:rPr lang="en-US" sz="1800" dirty="0">
                <a:solidFill>
                  <a:srgbClr val="00B050"/>
                </a:solidFill>
              </a:rPr>
              <a:t>(Delete this slide before presenting! </a:t>
            </a:r>
            <a:r>
              <a:rPr lang="en-US" sz="1800" dirty="0">
                <a:solidFill>
                  <a:srgbClr val="00B050"/>
                </a:solidFill>
                <a:sym typeface="Wingdings" pitchFamily="2" charset="2"/>
              </a:rPr>
              <a:t>)</a:t>
            </a:r>
            <a:endParaRPr lang="en-US" sz="1800" dirty="0">
              <a:solidFill>
                <a:srgbClr val="00B050"/>
              </a:solidFill>
            </a:endParaRPr>
          </a:p>
        </p:txBody>
      </p:sp>
      <p:sp>
        <p:nvSpPr>
          <p:cNvPr id="3" name="Content Placeholder 2">
            <a:extLst>
              <a:ext uri="{FF2B5EF4-FFF2-40B4-BE49-F238E27FC236}">
                <a16:creationId xmlns:a16="http://schemas.microsoft.com/office/drawing/2014/main" id="{D5D20086-420A-EE4A-B651-8B62B0A97EB4}"/>
              </a:ext>
            </a:extLst>
          </p:cNvPr>
          <p:cNvSpPr>
            <a:spLocks noGrp="1"/>
          </p:cNvSpPr>
          <p:nvPr>
            <p:ph idx="1"/>
          </p:nvPr>
        </p:nvSpPr>
        <p:spPr>
          <a:xfrm>
            <a:off x="1316182" y="1813550"/>
            <a:ext cx="10037618" cy="5052497"/>
          </a:xfrm>
        </p:spPr>
        <p:txBody>
          <a:bodyPr/>
          <a:lstStyle/>
          <a:p>
            <a:r>
              <a:rPr lang="en-AU" sz="2400" b="1" dirty="0"/>
              <a:t>Key </a:t>
            </a:r>
            <a:r>
              <a:rPr lang="en-AU" sz="2400" b="1" dirty="0">
                <a:solidFill>
                  <a:schemeClr val="tx1"/>
                </a:solidFill>
              </a:rPr>
              <a:t>Scriptures</a:t>
            </a:r>
            <a:r>
              <a:rPr lang="en-AU" sz="2400" dirty="0">
                <a:solidFill>
                  <a:schemeClr val="tx1"/>
                </a:solidFill>
              </a:rPr>
              <a:t>: 1 Timothy 5:8; 1 John 4:20-21; Luke 10:25-28</a:t>
            </a:r>
          </a:p>
          <a:p>
            <a:r>
              <a:rPr lang="en-AU" sz="2400" b="1" dirty="0">
                <a:solidFill>
                  <a:schemeClr val="tx1"/>
                </a:solidFill>
              </a:rPr>
              <a:t>Key EGW Writings: </a:t>
            </a:r>
            <a:r>
              <a:rPr lang="en-AU" sz="2400" dirty="0">
                <a:solidFill>
                  <a:schemeClr val="tx1"/>
                </a:solidFill>
              </a:rPr>
              <a:t>The books </a:t>
            </a:r>
            <a:r>
              <a:rPr lang="en-AU" sz="2400" i="1" dirty="0">
                <a:solidFill>
                  <a:schemeClr val="tx1"/>
                </a:solidFill>
              </a:rPr>
              <a:t>Adventist Home </a:t>
            </a:r>
            <a:r>
              <a:rPr lang="en-AU" sz="2400" dirty="0">
                <a:solidFill>
                  <a:schemeClr val="tx1"/>
                </a:solidFill>
              </a:rPr>
              <a:t>&amp; </a:t>
            </a:r>
            <a:r>
              <a:rPr lang="en-AU" sz="2400" i="1" dirty="0">
                <a:solidFill>
                  <a:schemeClr val="tx1"/>
                </a:solidFill>
              </a:rPr>
              <a:t>Christian Service</a:t>
            </a:r>
          </a:p>
          <a:p>
            <a:r>
              <a:rPr lang="en-AU" sz="2400" b="1" dirty="0">
                <a:solidFill>
                  <a:schemeClr val="tx1"/>
                </a:solidFill>
              </a:rPr>
              <a:t>Goal</a:t>
            </a:r>
            <a:r>
              <a:rPr lang="en-AU" sz="2400" dirty="0">
                <a:solidFill>
                  <a:schemeClr val="tx1"/>
                </a:solidFill>
              </a:rPr>
              <a:t>: Caring for my immediate family, my church family and my global family.</a:t>
            </a:r>
          </a:p>
          <a:p>
            <a:r>
              <a:rPr lang="en-US" sz="2400" b="1" dirty="0">
                <a:solidFill>
                  <a:schemeClr val="tx1"/>
                </a:solidFill>
              </a:rPr>
              <a:t>Interview Idea</a:t>
            </a:r>
            <a:r>
              <a:rPr lang="en-US" sz="2400" dirty="0">
                <a:solidFill>
                  <a:schemeClr val="tx1"/>
                </a:solidFill>
              </a:rPr>
              <a:t>: Is there an inspiring person in your church or wider community who you can interview (maybe even by phone or Zoom) about how they have cared for their ‘tribe’ in </a:t>
            </a:r>
            <a:r>
              <a:rPr lang="en-US" dirty="0">
                <a:solidFill>
                  <a:schemeClr val="tx1"/>
                </a:solidFill>
              </a:rPr>
              <a:t>an exceptional way?</a:t>
            </a:r>
          </a:p>
        </p:txBody>
      </p:sp>
    </p:spTree>
    <p:extLst>
      <p:ext uri="{BB962C8B-B14F-4D97-AF65-F5344CB8AC3E}">
        <p14:creationId xmlns:p14="http://schemas.microsoft.com/office/powerpoint/2010/main" val="916254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890B6-DA81-8143-9395-CA38BF95C2DD}"/>
              </a:ext>
            </a:extLst>
          </p:cNvPr>
          <p:cNvSpPr>
            <a:spLocks noGrp="1"/>
          </p:cNvSpPr>
          <p:nvPr>
            <p:ph type="title"/>
          </p:nvPr>
        </p:nvSpPr>
        <p:spPr>
          <a:xfrm>
            <a:off x="839788" y="987424"/>
            <a:ext cx="3932237" cy="1353005"/>
          </a:xfrm>
        </p:spPr>
        <p:txBody>
          <a:bodyPr>
            <a:normAutofit/>
          </a:bodyPr>
          <a:lstStyle/>
          <a:p>
            <a:r>
              <a:rPr lang="en-US" dirty="0">
                <a:solidFill>
                  <a:schemeClr val="bg1"/>
                </a:solidFill>
              </a:rPr>
              <a:t>Q. </a:t>
            </a:r>
            <a:r>
              <a:rPr lang="en-US" dirty="0"/>
              <a:t>How to be faithful with my </a:t>
            </a:r>
            <a:r>
              <a:rPr lang="en-US" sz="4000" dirty="0">
                <a:latin typeface="Instaquote Bloomfields" pitchFamily="2" charset="77"/>
              </a:rPr>
              <a:t>Tribe</a:t>
            </a:r>
            <a:r>
              <a:rPr lang="en-US" dirty="0"/>
              <a:t>?</a:t>
            </a:r>
          </a:p>
        </p:txBody>
      </p:sp>
      <p:sp>
        <p:nvSpPr>
          <p:cNvPr id="5" name="Text Placeholder 4">
            <a:extLst>
              <a:ext uri="{FF2B5EF4-FFF2-40B4-BE49-F238E27FC236}">
                <a16:creationId xmlns:a16="http://schemas.microsoft.com/office/drawing/2014/main" id="{9108E020-7C7B-7A4A-B07E-C6D4736B9933}"/>
              </a:ext>
            </a:extLst>
          </p:cNvPr>
          <p:cNvSpPr txBox="1">
            <a:spLocks noGrp="1"/>
          </p:cNvSpPr>
          <p:nvPr>
            <p:ph type="body" sz="half" idx="2"/>
          </p:nvPr>
        </p:nvSpPr>
        <p:spPr>
          <a:xfrm>
            <a:off x="839788" y="2558144"/>
            <a:ext cx="3932237" cy="3413242"/>
          </a:xfrm>
          <a:prstGeom prst="rect">
            <a:avLst/>
          </a:prstGeom>
          <a:noFill/>
        </p:spPr>
        <p:txBody>
          <a:bodyPr wrap="square" rtlCol="0">
            <a:spAutoFit/>
          </a:bodyPr>
          <a:lstStyle/>
          <a:p>
            <a:r>
              <a:rPr lang="en-US" sz="3200" dirty="0"/>
              <a:t>A. </a:t>
            </a:r>
            <a:r>
              <a:rPr lang="en-US" sz="3200" dirty="0">
                <a:solidFill>
                  <a:schemeClr val="accent4"/>
                </a:solidFill>
              </a:rPr>
              <a:t>A faithful steward does what their Master would do if He were present.</a:t>
            </a:r>
          </a:p>
          <a:p>
            <a:pPr marL="514350" indent="-514350">
              <a:buAutoNum type="alphaUcPeriod"/>
            </a:pPr>
            <a:endParaRPr lang="en-US" sz="3200" dirty="0">
              <a:solidFill>
                <a:schemeClr val="accent4"/>
              </a:solidFill>
            </a:endParaRPr>
          </a:p>
          <a:p>
            <a:pPr marL="514350" indent="-514350">
              <a:buAutoNum type="alphaUcPeriod"/>
            </a:pPr>
            <a:endParaRPr lang="en-US" sz="3200" dirty="0">
              <a:solidFill>
                <a:schemeClr val="accent4"/>
              </a:solidFill>
            </a:endParaRPr>
          </a:p>
          <a:p>
            <a:r>
              <a:rPr lang="en-US" sz="2000" dirty="0">
                <a:solidFill>
                  <a:schemeClr val="accent4"/>
                </a:solidFill>
              </a:rPr>
              <a:t>See </a:t>
            </a:r>
            <a:r>
              <a:rPr lang="en-US" sz="2000" i="1" dirty="0">
                <a:solidFill>
                  <a:schemeClr val="accent4"/>
                </a:solidFill>
              </a:rPr>
              <a:t>Counsels on Stewardship</a:t>
            </a:r>
            <a:r>
              <a:rPr lang="en-US" sz="2000" dirty="0">
                <a:solidFill>
                  <a:schemeClr val="accent4"/>
                </a:solidFill>
              </a:rPr>
              <a:t>, p. 113</a:t>
            </a:r>
          </a:p>
        </p:txBody>
      </p:sp>
      <p:pic>
        <p:nvPicPr>
          <p:cNvPr id="4" name="Picture 3" descr="A group of people laughing&#10;&#10;Description automatically generated with medium confidence">
            <a:extLst>
              <a:ext uri="{FF2B5EF4-FFF2-40B4-BE49-F238E27FC236}">
                <a16:creationId xmlns:a16="http://schemas.microsoft.com/office/drawing/2014/main" id="{64425CC7-274B-9941-BE2A-E6F458A9A018}"/>
              </a:ext>
            </a:extLst>
          </p:cNvPr>
          <p:cNvPicPr>
            <a:picLocks noChangeAspect="1"/>
          </p:cNvPicPr>
          <p:nvPr/>
        </p:nvPicPr>
        <p:blipFill>
          <a:blip r:embed="rId2"/>
          <a:stretch>
            <a:fillRect/>
          </a:stretch>
        </p:blipFill>
        <p:spPr>
          <a:xfrm>
            <a:off x="5352829" y="1888573"/>
            <a:ext cx="6465072" cy="3080853"/>
          </a:xfrm>
          <a:prstGeom prst="rect">
            <a:avLst/>
          </a:prstGeom>
        </p:spPr>
      </p:pic>
    </p:spTree>
    <p:extLst>
      <p:ext uri="{BB962C8B-B14F-4D97-AF65-F5344CB8AC3E}">
        <p14:creationId xmlns:p14="http://schemas.microsoft.com/office/powerpoint/2010/main" val="2639718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048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0C55-A229-8B4E-8BC0-74DDEC9BCF9D}"/>
              </a:ext>
            </a:extLst>
          </p:cNvPr>
          <p:cNvSpPr>
            <a:spLocks noGrp="1"/>
          </p:cNvSpPr>
          <p:nvPr>
            <p:ph type="title"/>
          </p:nvPr>
        </p:nvSpPr>
        <p:spPr>
          <a:xfrm>
            <a:off x="3110526" y="2480438"/>
            <a:ext cx="5970948" cy="2852737"/>
          </a:xfrm>
        </p:spPr>
        <p:txBody>
          <a:bodyPr>
            <a:normAutofit fontScale="90000"/>
          </a:bodyPr>
          <a:lstStyle/>
          <a:p>
            <a:r>
              <a:rPr lang="en-US" dirty="0">
                <a:solidFill>
                  <a:schemeClr val="tx1"/>
                </a:solidFill>
              </a:rPr>
              <a:t>The slides for the actual presentation start on slide #5.</a:t>
            </a:r>
            <a:br>
              <a:rPr lang="en-US" dirty="0"/>
            </a:br>
            <a:r>
              <a:rPr lang="en-US" sz="2700" dirty="0">
                <a:solidFill>
                  <a:srgbClr val="00B050"/>
                </a:solidFill>
              </a:rPr>
              <a:t>(Delete this slide before presenting! </a:t>
            </a:r>
            <a:r>
              <a:rPr lang="en-US" sz="2700" dirty="0">
                <a:solidFill>
                  <a:srgbClr val="00B050"/>
                </a:solidFill>
                <a:sym typeface="Wingdings" pitchFamily="2" charset="2"/>
              </a:rPr>
              <a:t>)</a:t>
            </a:r>
            <a:endParaRPr lang="en-US" sz="2700" dirty="0"/>
          </a:p>
        </p:txBody>
      </p:sp>
    </p:spTree>
    <p:extLst>
      <p:ext uri="{BB962C8B-B14F-4D97-AF65-F5344CB8AC3E}">
        <p14:creationId xmlns:p14="http://schemas.microsoft.com/office/powerpoint/2010/main" val="1077314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314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dia Placeholder 1">
            <a:extLst>
              <a:ext uri="{FF2B5EF4-FFF2-40B4-BE49-F238E27FC236}">
                <a16:creationId xmlns:a16="http://schemas.microsoft.com/office/drawing/2014/main" id="{9CE42225-B3CD-2546-9C72-C2364A4B89A3}"/>
              </a:ext>
            </a:extLst>
          </p:cNvPr>
          <p:cNvSpPr>
            <a:spLocks noGrp="1"/>
          </p:cNvSpPr>
          <p:nvPr>
            <p:ph type="media" sz="quarter" idx="10"/>
          </p:nvPr>
        </p:nvSpPr>
        <p:spPr/>
      </p:sp>
      <p:sp>
        <p:nvSpPr>
          <p:cNvPr id="3" name="TextBox 2">
            <a:extLst>
              <a:ext uri="{FF2B5EF4-FFF2-40B4-BE49-F238E27FC236}">
                <a16:creationId xmlns:a16="http://schemas.microsoft.com/office/drawing/2014/main" id="{5219E75D-3265-504C-BAD1-BB7848AB6362}"/>
              </a:ext>
            </a:extLst>
          </p:cNvPr>
          <p:cNvSpPr txBox="1"/>
          <p:nvPr/>
        </p:nvSpPr>
        <p:spPr>
          <a:xfrm>
            <a:off x="3307098" y="2189767"/>
            <a:ext cx="5577801" cy="1692771"/>
          </a:xfrm>
          <a:prstGeom prst="rect">
            <a:avLst/>
          </a:prstGeom>
          <a:noFill/>
        </p:spPr>
        <p:txBody>
          <a:bodyPr wrap="square" rtlCol="0">
            <a:spAutoFit/>
          </a:bodyPr>
          <a:lstStyle/>
          <a:p>
            <a:pPr algn="ctr"/>
            <a:r>
              <a:rPr lang="en-US" dirty="0"/>
              <a:t>The 2-minute video called</a:t>
            </a:r>
          </a:p>
          <a:p>
            <a:pPr algn="ctr"/>
            <a:r>
              <a:rPr lang="en-US" b="1" i="1" dirty="0"/>
              <a:t>Grateful Living Introduction</a:t>
            </a:r>
          </a:p>
          <a:p>
            <a:pPr algn="ctr"/>
            <a:r>
              <a:rPr lang="en-US" dirty="0"/>
              <a:t>can be inserted and/or shown here.</a:t>
            </a:r>
          </a:p>
          <a:p>
            <a:pPr algn="ctr"/>
            <a:r>
              <a:rPr lang="en-US" dirty="0"/>
              <a:t>The video can be downloaded at </a:t>
            </a:r>
            <a:r>
              <a:rPr lang="en-US" dirty="0">
                <a:hlinkClick r:id="rId2"/>
              </a:rPr>
              <a:t>https://stewardship.adventistchurch.com/grateful-living/</a:t>
            </a:r>
            <a:r>
              <a:rPr lang="en-US" dirty="0"/>
              <a:t> </a:t>
            </a:r>
          </a:p>
          <a:p>
            <a:pPr algn="ctr"/>
            <a:r>
              <a:rPr lang="en-US" sz="1400" dirty="0">
                <a:solidFill>
                  <a:srgbClr val="00B050"/>
                </a:solidFill>
              </a:rPr>
              <a:t>Or simply delete this slide if you’re not showing the video.</a:t>
            </a:r>
          </a:p>
        </p:txBody>
      </p:sp>
    </p:spTree>
    <p:extLst>
      <p:ext uri="{BB962C8B-B14F-4D97-AF65-F5344CB8AC3E}">
        <p14:creationId xmlns:p14="http://schemas.microsoft.com/office/powerpoint/2010/main" val="1850318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95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953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4441"/>
      </p:ext>
    </p:extLst>
  </p:cSld>
  <p:clrMapOvr>
    <a:masterClrMapping/>
  </p:clrMapOvr>
</p:sld>
</file>

<file path=ppt/theme/theme1.xml><?xml version="1.0" encoding="utf-8"?>
<a:theme xmlns:a="http://schemas.openxmlformats.org/drawingml/2006/main" name="Office Theme">
  <a:themeElements>
    <a:clrScheme name="Grateful Living">
      <a:dk1>
        <a:srgbClr val="000000"/>
      </a:dk1>
      <a:lt1>
        <a:srgbClr val="FFFFFF"/>
      </a:lt1>
      <a:dk2>
        <a:srgbClr val="333932"/>
      </a:dk2>
      <a:lt2>
        <a:srgbClr val="E7E6E6"/>
      </a:lt2>
      <a:accent1>
        <a:srgbClr val="FF8200"/>
      </a:accent1>
      <a:accent2>
        <a:srgbClr val="8ACF95"/>
      </a:accent2>
      <a:accent3>
        <a:srgbClr val="637466"/>
      </a:accent3>
      <a:accent4>
        <a:srgbClr val="D6ECD3"/>
      </a:accent4>
      <a:accent5>
        <a:srgbClr val="F0F8ED"/>
      </a:accent5>
      <a:accent6>
        <a:srgbClr val="F0D2E8"/>
      </a:accent6>
      <a:hlink>
        <a:srgbClr val="8ACF95"/>
      </a:hlink>
      <a:folHlink>
        <a:srgbClr val="653B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07174803-A0DF-FB44-A9F0-A5F159942323}" vid="{E312AFEA-FA7E-9741-A037-995E7B4562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5739</TotalTime>
  <Words>1630</Words>
  <Application>Microsoft Macintosh PowerPoint</Application>
  <PresentationFormat>Widescreen</PresentationFormat>
  <Paragraphs>105</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Avenir Book</vt:lpstr>
      <vt:lpstr>Calibri</vt:lpstr>
      <vt:lpstr>Instaquote Bloomfields</vt:lpstr>
      <vt:lpstr>Open Sans</vt:lpstr>
      <vt:lpstr>Open Sans Light</vt:lpstr>
      <vt:lpstr>Open Sans Semibold</vt:lpstr>
      <vt:lpstr>Office Theme</vt:lpstr>
      <vt:lpstr>The 8 T’s of Grateful Living POWERPOINT INSTRUCTIONS (Delete this slide before presenting! )</vt:lpstr>
      <vt:lpstr>Why should we encourage Grateful Living? (Delete this slide before presenting! )</vt:lpstr>
      <vt:lpstr>Grateful Living Topic: TRIBE  Message Overview (Delete this slide before presenting! )</vt:lpstr>
      <vt:lpstr>The slides for the actual presentation start on slide #5. (Delete this slide before presenting! )</vt:lpstr>
      <vt:lpstr>PowerPoint Presentation</vt:lpstr>
      <vt:lpstr>PowerPoint Presentation</vt:lpstr>
      <vt:lpstr>PowerPoint Presentation</vt:lpstr>
      <vt:lpstr>PowerPoint Presentation</vt:lpstr>
      <vt:lpstr>PowerPoint Presentation</vt:lpstr>
      <vt:lpstr>PowerPoint Presentation</vt:lpstr>
      <vt:lpstr>My Tribe</vt:lpstr>
      <vt:lpstr>Dick &amp; Rick Hoyt</vt:lpstr>
      <vt:lpstr>Dick &amp; Rick Hoyt</vt:lpstr>
      <vt:lpstr>Dick &amp; Rick Hoyt</vt:lpstr>
      <vt:lpstr>Dick &amp; Rick Hoyt</vt:lpstr>
      <vt:lpstr>The Great Controversy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How to be faithful with my Tribe?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Merchant</dc:creator>
  <cp:lastModifiedBy>Julian Archer</cp:lastModifiedBy>
  <cp:revision>111</cp:revision>
  <dcterms:created xsi:type="dcterms:W3CDTF">2021-06-21T03:29:36Z</dcterms:created>
  <dcterms:modified xsi:type="dcterms:W3CDTF">2022-07-19T23:59:37Z</dcterms:modified>
</cp:coreProperties>
</file>