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360" r:id="rId2"/>
    <p:sldId id="350" r:id="rId3"/>
    <p:sldId id="291" r:id="rId4"/>
    <p:sldId id="347" r:id="rId5"/>
    <p:sldId id="352" r:id="rId6"/>
    <p:sldId id="351" r:id="rId7"/>
    <p:sldId id="300" r:id="rId8"/>
    <p:sldId id="298" r:id="rId9"/>
    <p:sldId id="322" r:id="rId10"/>
    <p:sldId id="326" r:id="rId11"/>
    <p:sldId id="317" r:id="rId12"/>
    <p:sldId id="327" r:id="rId13"/>
    <p:sldId id="332" r:id="rId14"/>
    <p:sldId id="328" r:id="rId15"/>
    <p:sldId id="361" r:id="rId16"/>
    <p:sldId id="330" r:id="rId17"/>
    <p:sldId id="309" r:id="rId18"/>
    <p:sldId id="343" r:id="rId19"/>
    <p:sldId id="340" r:id="rId20"/>
    <p:sldId id="336" r:id="rId21"/>
    <p:sldId id="341" r:id="rId22"/>
    <p:sldId id="259" r:id="rId23"/>
    <p:sldId id="337" r:id="rId24"/>
    <p:sldId id="339" r:id="rId25"/>
    <p:sldId id="338" r:id="rId26"/>
    <p:sldId id="335" r:id="rId27"/>
    <p:sldId id="307" r:id="rId28"/>
    <p:sldId id="32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477"/>
    <p:restoredTop sz="96327"/>
  </p:normalViewPr>
  <p:slideViewPr>
    <p:cSldViewPr snapToGrid="0" snapToObjects="1">
      <p:cViewPr varScale="1">
        <p:scale>
          <a:sx n="96" d="100"/>
          <a:sy n="96" d="100"/>
        </p:scale>
        <p:origin x="176"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2CDEF-C480-BF49-BB74-06526A72A9F4}" type="datetimeFigureOut">
              <a:rPr lang="en-US" smtClean="0"/>
              <a:t>6/27/24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B66E3-F268-2B45-8795-0EC15BAAD03B}" type="slidenum">
              <a:rPr lang="en-US" smtClean="0"/>
              <a:t>‹#›</a:t>
            </a:fld>
            <a:endParaRPr lang="en-US"/>
          </a:p>
        </p:txBody>
      </p:sp>
    </p:spTree>
    <p:extLst>
      <p:ext uri="{BB962C8B-B14F-4D97-AF65-F5344CB8AC3E}">
        <p14:creationId xmlns:p14="http://schemas.microsoft.com/office/powerpoint/2010/main" val="1909139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2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38.png"/><Relationship Id="rId4" Type="http://schemas.openxmlformats.org/officeDocument/2006/relationships/image" Target="../media/image2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40.png"/><Relationship Id="rId4" Type="http://schemas.openxmlformats.org/officeDocument/2006/relationships/image" Target="../media/image39.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42.png"/><Relationship Id="rId4" Type="http://schemas.openxmlformats.org/officeDocument/2006/relationships/image" Target="../media/image2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slideMaster" Target="../slideMasters/slideMaster1.xml"/><Relationship Id="rId21" Type="http://schemas.openxmlformats.org/officeDocument/2006/relationships/image" Target="../media/image24.png"/><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9.png"/><Relationship Id="rId20"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jpe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jpeg"/><Relationship Id="rId1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32.png"/><Relationship Id="rId4"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9ADD533B-0985-7740-8C69-7734BCAA74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651"/>
          <a:stretch/>
        </p:blipFill>
        <p:spPr>
          <a:xfrm>
            <a:off x="0" y="0"/>
            <a:ext cx="11085449" cy="6858000"/>
          </a:xfrm>
          <a:prstGeom prst="rect">
            <a:avLst/>
          </a:prstGeom>
        </p:spPr>
      </p:pic>
      <p:sp>
        <p:nvSpPr>
          <p:cNvPr id="7" name="Rectangle 6">
            <a:extLst>
              <a:ext uri="{FF2B5EF4-FFF2-40B4-BE49-F238E27FC236}">
                <a16:creationId xmlns:a16="http://schemas.microsoft.com/office/drawing/2014/main" id="{ED2FCFA2-8C9A-4840-89B4-49B1CD0F787D}"/>
              </a:ext>
            </a:extLst>
          </p:cNvPr>
          <p:cNvSpPr/>
          <p:nvPr userDrawn="1"/>
        </p:nvSpPr>
        <p:spPr>
          <a:xfrm>
            <a:off x="929148" y="693174"/>
            <a:ext cx="8377084" cy="5471652"/>
          </a:xfrm>
          <a:prstGeom prst="rect">
            <a:avLst/>
          </a:prstGeom>
          <a:solidFill>
            <a:schemeClr val="bg1"/>
          </a:solidFill>
          <a:ln>
            <a:noFill/>
          </a:ln>
          <a:effectLst>
            <a:outerShdw blurRad="251767" dist="167481" dir="2700000" sx="99339" sy="99339"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company name&#10;&#10;Description automatically generated">
            <a:extLst>
              <a:ext uri="{FF2B5EF4-FFF2-40B4-BE49-F238E27FC236}">
                <a16:creationId xmlns:a16="http://schemas.microsoft.com/office/drawing/2014/main" id="{8699D141-AC68-704E-AB78-3AC975F371E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4547" b="19250"/>
          <a:stretch/>
        </p:blipFill>
        <p:spPr>
          <a:xfrm>
            <a:off x="2180303" y="1167062"/>
            <a:ext cx="6096000" cy="4271211"/>
          </a:xfrm>
          <a:prstGeom prst="rect">
            <a:avLst/>
          </a:prstGeom>
        </p:spPr>
      </p:pic>
      <p:sp>
        <p:nvSpPr>
          <p:cNvPr id="9" name="Rectangle 8">
            <a:extLst>
              <a:ext uri="{FF2B5EF4-FFF2-40B4-BE49-F238E27FC236}">
                <a16:creationId xmlns:a16="http://schemas.microsoft.com/office/drawing/2014/main" id="{615294B3-B647-DD46-B17D-ED338DA2350C}"/>
              </a:ext>
            </a:extLst>
          </p:cNvPr>
          <p:cNvSpPr/>
          <p:nvPr userDrawn="1"/>
        </p:nvSpPr>
        <p:spPr>
          <a:xfrm>
            <a:off x="10456606" y="0"/>
            <a:ext cx="1742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with low confidence">
            <a:extLst>
              <a:ext uri="{FF2B5EF4-FFF2-40B4-BE49-F238E27FC236}">
                <a16:creationId xmlns:a16="http://schemas.microsoft.com/office/drawing/2014/main" id="{7DB21F06-A362-8642-9AD7-AF1D9E5F622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36574" y="4722343"/>
            <a:ext cx="1762432" cy="1762432"/>
          </a:xfrm>
          <a:prstGeom prst="rect">
            <a:avLst/>
          </a:prstGeom>
        </p:spPr>
      </p:pic>
      <p:pic>
        <p:nvPicPr>
          <p:cNvPr id="3" name="Picture 2" descr="Icon&#10;&#10;Description automatically generated">
            <a:extLst>
              <a:ext uri="{FF2B5EF4-FFF2-40B4-BE49-F238E27FC236}">
                <a16:creationId xmlns:a16="http://schemas.microsoft.com/office/drawing/2014/main" id="{2F696551-AE94-ED4A-9A2B-69F43BE2BD44}"/>
              </a:ext>
            </a:extLst>
          </p:cNvPr>
          <p:cNvPicPr>
            <a:picLocks noChangeAspect="1"/>
          </p:cNvPicPr>
          <p:nvPr userDrawn="1"/>
        </p:nvPicPr>
        <p:blipFill>
          <a:blip r:embed="rId5"/>
          <a:stretch>
            <a:fillRect/>
          </a:stretch>
        </p:blipFill>
        <p:spPr>
          <a:xfrm>
            <a:off x="10580914" y="6280558"/>
            <a:ext cx="1489553" cy="367423"/>
          </a:xfrm>
          <a:prstGeom prst="rect">
            <a:avLst/>
          </a:prstGeom>
        </p:spPr>
      </p:pic>
    </p:spTree>
    <p:extLst>
      <p:ext uri="{BB962C8B-B14F-4D97-AF65-F5344CB8AC3E}">
        <p14:creationId xmlns:p14="http://schemas.microsoft.com/office/powerpoint/2010/main" val="1509143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rritor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8B5470-BA94-224E-A67D-0A58F64F5B3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7053" y="0"/>
            <a:ext cx="10321272" cy="6858001"/>
          </a:xfrm>
          <a:prstGeom prst="rect">
            <a:avLst/>
          </a:prstGeom>
        </p:spPr>
      </p:pic>
      <p:pic>
        <p:nvPicPr>
          <p:cNvPr id="10" name="Picture 9" descr="Logo, icon&#10;&#10;Description automatically generated">
            <a:extLst>
              <a:ext uri="{FF2B5EF4-FFF2-40B4-BE49-F238E27FC236}">
                <a16:creationId xmlns:a16="http://schemas.microsoft.com/office/drawing/2014/main" id="{C2F32099-8A1F-F442-8F3C-497C7A8EB1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30659" y="0"/>
            <a:ext cx="2424288" cy="2446327"/>
          </a:xfrm>
          <a:prstGeom prst="rect">
            <a:avLst/>
          </a:prstGeom>
        </p:spPr>
      </p:pic>
      <p:sp>
        <p:nvSpPr>
          <p:cNvPr id="7" name="Rectangle 6">
            <a:extLst>
              <a:ext uri="{FF2B5EF4-FFF2-40B4-BE49-F238E27FC236}">
                <a16:creationId xmlns:a16="http://schemas.microsoft.com/office/drawing/2014/main" id="{B95382B7-31CA-F140-83A7-AE65C6C45D68}"/>
              </a:ext>
            </a:extLst>
          </p:cNvPr>
          <p:cNvSpPr/>
          <p:nvPr userDrawn="1"/>
        </p:nvSpPr>
        <p:spPr>
          <a:xfrm>
            <a:off x="6602140" y="5231091"/>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4C2798-9EE1-C943-8292-5FAF04C11878}"/>
              </a:ext>
            </a:extLst>
          </p:cNvPr>
          <p:cNvPicPr>
            <a:picLocks noChangeAspect="1"/>
          </p:cNvPicPr>
          <p:nvPr userDrawn="1"/>
        </p:nvPicPr>
        <p:blipFill>
          <a:blip r:embed="rId5" cstate="screen">
            <a:extLst>
              <a:ext uri="{28A0092B-C50C-407E-A947-70E740481C1C}">
                <a14:useLocalDpi xmlns:a14="http://schemas.microsoft.com/office/drawing/2010/main"/>
              </a:ext>
            </a:extLst>
          </a:blip>
          <a:srcRect t="9344" b="9344"/>
          <a:stretch/>
        </p:blipFill>
        <p:spPr>
          <a:xfrm>
            <a:off x="6599190" y="5257456"/>
            <a:ext cx="5445028" cy="1402948"/>
          </a:xfrm>
          <a:prstGeom prst="rect">
            <a:avLst/>
          </a:prstGeom>
        </p:spPr>
      </p:pic>
    </p:spTree>
    <p:extLst>
      <p:ext uri="{BB962C8B-B14F-4D97-AF65-F5344CB8AC3E}">
        <p14:creationId xmlns:p14="http://schemas.microsoft.com/office/powerpoint/2010/main" val="99143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9394E6-0946-D048-A357-C15288387B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99"/>
          <a:stretch/>
        </p:blipFill>
        <p:spPr>
          <a:xfrm>
            <a:off x="503155" y="0"/>
            <a:ext cx="8578387" cy="6858000"/>
          </a:xfrm>
          <a:prstGeom prst="rect">
            <a:avLst/>
          </a:prstGeom>
        </p:spPr>
      </p:pic>
      <p:sp>
        <p:nvSpPr>
          <p:cNvPr id="7" name="Rectangle 6">
            <a:extLst>
              <a:ext uri="{FF2B5EF4-FFF2-40B4-BE49-F238E27FC236}">
                <a16:creationId xmlns:a16="http://schemas.microsoft.com/office/drawing/2014/main" id="{A26762EF-B775-2343-B21C-37BBA8E45FB1}"/>
              </a:ext>
            </a:extLst>
          </p:cNvPr>
          <p:cNvSpPr/>
          <p:nvPr userDrawn="1"/>
        </p:nvSpPr>
        <p:spPr>
          <a:xfrm>
            <a:off x="6098950" y="919090"/>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116FB4-678E-794E-BEAA-50697B19F82E}"/>
              </a:ext>
            </a:extLst>
          </p:cNvPr>
          <p:cNvPicPr>
            <a:picLocks noChangeAspect="1"/>
          </p:cNvPicPr>
          <p:nvPr userDrawn="1"/>
        </p:nvPicPr>
        <p:blipFill>
          <a:blip r:embed="rId4" cstate="screen">
            <a:extLst>
              <a:ext uri="{28A0092B-C50C-407E-A947-70E740481C1C}">
                <a14:useLocalDpi xmlns:a14="http://schemas.microsoft.com/office/drawing/2010/main"/>
              </a:ext>
            </a:extLst>
          </a:blip>
          <a:srcRect t="7672" b="7672"/>
          <a:stretch/>
        </p:blipFill>
        <p:spPr>
          <a:xfrm>
            <a:off x="6096000" y="944805"/>
            <a:ext cx="5445028" cy="1460652"/>
          </a:xfrm>
          <a:prstGeom prst="rect">
            <a:avLst/>
          </a:prstGeom>
        </p:spPr>
      </p:pic>
    </p:spTree>
    <p:extLst>
      <p:ext uri="{BB962C8B-B14F-4D97-AF65-F5344CB8AC3E}">
        <p14:creationId xmlns:p14="http://schemas.microsoft.com/office/powerpoint/2010/main" val="3385552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ib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oup of people laughing&#10;&#10;Description automatically generated with medium confidence">
            <a:extLst>
              <a:ext uri="{FF2B5EF4-FFF2-40B4-BE49-F238E27FC236}">
                <a16:creationId xmlns:a16="http://schemas.microsoft.com/office/drawing/2014/main" id="{FFD22BFA-1EF5-DA43-B29B-6221C955C75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49381"/>
            <a:ext cx="12192000" cy="5818910"/>
          </a:xfrm>
          <a:prstGeom prst="rect">
            <a:avLst/>
          </a:prstGeom>
        </p:spPr>
      </p:pic>
      <p:sp>
        <p:nvSpPr>
          <p:cNvPr id="5" name="Rectangle 4">
            <a:extLst>
              <a:ext uri="{FF2B5EF4-FFF2-40B4-BE49-F238E27FC236}">
                <a16:creationId xmlns:a16="http://schemas.microsoft.com/office/drawing/2014/main" id="{074BAA74-2A5A-EB4E-A379-D507DF8DB541}"/>
              </a:ext>
            </a:extLst>
          </p:cNvPr>
          <p:cNvSpPr/>
          <p:nvPr userDrawn="1"/>
        </p:nvSpPr>
        <p:spPr>
          <a:xfrm>
            <a:off x="6602140" y="5231091"/>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231" y="4411673"/>
            <a:ext cx="2424288" cy="2446327"/>
          </a:xfrm>
          <a:prstGeom prst="rect">
            <a:avLst/>
          </a:prstGeom>
        </p:spPr>
      </p:pic>
      <p:pic>
        <p:nvPicPr>
          <p:cNvPr id="10" name="Picture 9" descr="A black background with a white logo&#10;&#10;Description automatically generated with low confidence">
            <a:extLst>
              <a:ext uri="{FF2B5EF4-FFF2-40B4-BE49-F238E27FC236}">
                <a16:creationId xmlns:a16="http://schemas.microsoft.com/office/drawing/2014/main" id="{41D0A0F1-9E62-5A4E-AB41-E23B5CE865A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18687"/>
          <a:stretch/>
        </p:blipFill>
        <p:spPr>
          <a:xfrm>
            <a:off x="6599190" y="5171996"/>
            <a:ext cx="5445028" cy="1402948"/>
          </a:xfrm>
          <a:prstGeom prst="rect">
            <a:avLst/>
          </a:prstGeom>
        </p:spPr>
      </p:pic>
    </p:spTree>
    <p:extLst>
      <p:ext uri="{BB962C8B-B14F-4D97-AF65-F5344CB8AC3E}">
        <p14:creationId xmlns:p14="http://schemas.microsoft.com/office/powerpoint/2010/main" val="3017214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as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18078" y="0"/>
            <a:ext cx="2424288" cy="2446327"/>
          </a:xfrm>
          <a:prstGeom prst="rect">
            <a:avLst/>
          </a:prstGeom>
        </p:spPr>
      </p:pic>
      <p:pic>
        <p:nvPicPr>
          <p:cNvPr id="3" name="Picture 2" descr="A picture containing person, outdoor, person, suit&#10;&#10;Description automatically generated">
            <a:extLst>
              <a:ext uri="{FF2B5EF4-FFF2-40B4-BE49-F238E27FC236}">
                <a16:creationId xmlns:a16="http://schemas.microsoft.com/office/drawing/2014/main" id="{39CEB189-866F-AF49-B0F1-D3D4D30C47C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482109" y="0"/>
            <a:ext cx="8422409" cy="6858000"/>
          </a:xfrm>
          <a:prstGeom prst="rect">
            <a:avLst/>
          </a:prstGeom>
        </p:spPr>
      </p:pic>
      <p:pic>
        <p:nvPicPr>
          <p:cNvPr id="10" name="Picture 9" descr="Logo, icon&#10;&#10;Description automatically generated">
            <a:extLst>
              <a:ext uri="{FF2B5EF4-FFF2-40B4-BE49-F238E27FC236}">
                <a16:creationId xmlns:a16="http://schemas.microsoft.com/office/drawing/2014/main" id="{735C72F3-1C82-1D48-9F76-C12C3D2183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70478" y="152400"/>
            <a:ext cx="2424288" cy="2446327"/>
          </a:xfrm>
          <a:prstGeom prst="rect">
            <a:avLst/>
          </a:prstGeom>
        </p:spPr>
      </p:pic>
      <p:sp>
        <p:nvSpPr>
          <p:cNvPr id="11" name="Rectangle 10">
            <a:extLst>
              <a:ext uri="{FF2B5EF4-FFF2-40B4-BE49-F238E27FC236}">
                <a16:creationId xmlns:a16="http://schemas.microsoft.com/office/drawing/2014/main" id="{BEBD7050-A622-484B-87EE-B2A698CBC2DB}"/>
              </a:ext>
            </a:extLst>
          </p:cNvPr>
          <p:cNvSpPr/>
          <p:nvPr userDrawn="1"/>
        </p:nvSpPr>
        <p:spPr>
          <a:xfrm>
            <a:off x="746286" y="3679382"/>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with low confidence">
            <a:extLst>
              <a:ext uri="{FF2B5EF4-FFF2-40B4-BE49-F238E27FC236}">
                <a16:creationId xmlns:a16="http://schemas.microsoft.com/office/drawing/2014/main" id="{61F168B8-A95F-8C47-8BDA-D5F0AE1C4EC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85091" y="3552289"/>
            <a:ext cx="5394036" cy="1709222"/>
          </a:xfrm>
          <a:prstGeom prst="rect">
            <a:avLst/>
          </a:prstGeom>
        </p:spPr>
      </p:pic>
    </p:spTree>
    <p:extLst>
      <p:ext uri="{BB962C8B-B14F-4D97-AF65-F5344CB8AC3E}">
        <p14:creationId xmlns:p14="http://schemas.microsoft.com/office/powerpoint/2010/main" val="1832581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stimon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8B5470-BA94-224E-A67D-0A58F64F5B3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7053" y="-1"/>
            <a:ext cx="10321272" cy="6858001"/>
          </a:xfrm>
          <a:prstGeom prst="rect">
            <a:avLst/>
          </a:prstGeom>
        </p:spPr>
      </p:pic>
      <p:pic>
        <p:nvPicPr>
          <p:cNvPr id="10" name="Picture 9" descr="Logo, icon&#10;&#10;Description automatically generated">
            <a:extLst>
              <a:ext uri="{FF2B5EF4-FFF2-40B4-BE49-F238E27FC236}">
                <a16:creationId xmlns:a16="http://schemas.microsoft.com/office/drawing/2014/main" id="{C2F32099-8A1F-F442-8F3C-497C7A8EB1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30659" y="0"/>
            <a:ext cx="2424288" cy="2446327"/>
          </a:xfrm>
          <a:prstGeom prst="rect">
            <a:avLst/>
          </a:prstGeom>
        </p:spPr>
      </p:pic>
      <p:sp>
        <p:nvSpPr>
          <p:cNvPr id="7" name="Rectangle 6">
            <a:extLst>
              <a:ext uri="{FF2B5EF4-FFF2-40B4-BE49-F238E27FC236}">
                <a16:creationId xmlns:a16="http://schemas.microsoft.com/office/drawing/2014/main" id="{B95382B7-31CA-F140-83A7-AE65C6C45D68}"/>
              </a:ext>
            </a:extLst>
          </p:cNvPr>
          <p:cNvSpPr/>
          <p:nvPr userDrawn="1"/>
        </p:nvSpPr>
        <p:spPr>
          <a:xfrm>
            <a:off x="6602140" y="5231091"/>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4C2798-9EE1-C943-8292-5FAF04C11878}"/>
              </a:ext>
            </a:extLst>
          </p:cNvPr>
          <p:cNvPicPr>
            <a:picLocks noChangeAspect="1"/>
          </p:cNvPicPr>
          <p:nvPr userDrawn="1"/>
        </p:nvPicPr>
        <p:blipFill>
          <a:blip r:embed="rId5" cstate="screen">
            <a:extLst>
              <a:ext uri="{28A0092B-C50C-407E-A947-70E740481C1C}">
                <a14:useLocalDpi xmlns:a14="http://schemas.microsoft.com/office/drawing/2010/main"/>
              </a:ext>
            </a:extLst>
          </a:blip>
          <a:srcRect t="9344" b="9344"/>
          <a:stretch/>
        </p:blipFill>
        <p:spPr>
          <a:xfrm>
            <a:off x="6599190" y="5257456"/>
            <a:ext cx="5445028" cy="1402948"/>
          </a:xfrm>
          <a:prstGeom prst="rect">
            <a:avLst/>
          </a:prstGeom>
        </p:spPr>
      </p:pic>
    </p:spTree>
    <p:extLst>
      <p:ext uri="{BB962C8B-B14F-4D97-AF65-F5344CB8AC3E}">
        <p14:creationId xmlns:p14="http://schemas.microsoft.com/office/powerpoint/2010/main" val="1529120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A080F-9091-EB47-94AA-E774A4C9287C}"/>
              </a:ext>
            </a:extLst>
          </p:cNvPr>
          <p:cNvSpPr>
            <a:spLocks noGrp="1"/>
          </p:cNvSpPr>
          <p:nvPr>
            <p:ph type="title"/>
          </p:nvPr>
        </p:nvSpPr>
        <p:spPr>
          <a:xfrm>
            <a:off x="1316182" y="365125"/>
            <a:ext cx="10037618" cy="1325563"/>
          </a:xfrm>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D85D2627-B32C-AA41-B7A5-2F3465FDEFAD}"/>
              </a:ext>
            </a:extLst>
          </p:cNvPr>
          <p:cNvSpPr>
            <a:spLocks noGrp="1"/>
          </p:cNvSpPr>
          <p:nvPr>
            <p:ph idx="1"/>
          </p:nvPr>
        </p:nvSpPr>
        <p:spPr>
          <a:xfrm>
            <a:off x="1316182" y="1825625"/>
            <a:ext cx="10037618" cy="43513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Rectangle 6">
            <a:extLst>
              <a:ext uri="{FF2B5EF4-FFF2-40B4-BE49-F238E27FC236}">
                <a16:creationId xmlns:a16="http://schemas.microsoft.com/office/drawing/2014/main" id="{CFE7534E-3C83-0B4D-8F0C-AB8AF22EEA54}"/>
              </a:ext>
            </a:extLst>
          </p:cNvPr>
          <p:cNvSpPr/>
          <p:nvPr userDrawn="1"/>
        </p:nvSpPr>
        <p:spPr>
          <a:xfrm>
            <a:off x="-1" y="0"/>
            <a:ext cx="108065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9462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ble Verse or Quot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A2691EA-4C4D-6546-B3E6-347211AABF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89449" y="0"/>
            <a:ext cx="11085449" cy="6858000"/>
          </a:xfrm>
          <a:prstGeom prst="rect">
            <a:avLst/>
          </a:prstGeom>
        </p:spPr>
      </p:pic>
      <p:sp>
        <p:nvSpPr>
          <p:cNvPr id="10" name="Rectangle 9">
            <a:extLst>
              <a:ext uri="{FF2B5EF4-FFF2-40B4-BE49-F238E27FC236}">
                <a16:creationId xmlns:a16="http://schemas.microsoft.com/office/drawing/2014/main" id="{8E772C35-C558-AD47-A937-C9AAF6CAB130}"/>
              </a:ext>
            </a:extLst>
          </p:cNvPr>
          <p:cNvSpPr/>
          <p:nvPr userDrawn="1"/>
        </p:nvSpPr>
        <p:spPr>
          <a:xfrm>
            <a:off x="1772356" y="1614311"/>
            <a:ext cx="8647288" cy="3951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ED9C0FA-8347-8A49-9543-C3E6570225A0}"/>
              </a:ext>
            </a:extLst>
          </p:cNvPr>
          <p:cNvSpPr>
            <a:spLocks noGrp="1"/>
          </p:cNvSpPr>
          <p:nvPr>
            <p:ph sz="half" idx="2" hasCustomPrompt="1"/>
          </p:nvPr>
        </p:nvSpPr>
        <p:spPr>
          <a:xfrm>
            <a:off x="1772356" y="1885244"/>
            <a:ext cx="8647288" cy="3409245"/>
          </a:xfrm>
        </p:spPr>
        <p:txBody>
          <a:bodyPr anchor="ctr"/>
          <a:lstStyle>
            <a:lvl1pPr marL="0" indent="0">
              <a:buNone/>
              <a:defRPr/>
            </a:lvl1pPr>
            <a:lvl2pPr marL="457200" indent="0" algn="ctr">
              <a:buNone/>
              <a:defRPr>
                <a:solidFill>
                  <a:schemeClr val="bg1"/>
                </a:solidFill>
              </a:defRPr>
            </a:lvl2pPr>
            <a:lvl3pPr marL="914400" indent="0">
              <a:buNone/>
              <a:defRPr/>
            </a:lvl3pPr>
            <a:lvl4pPr marL="1371600" indent="0">
              <a:buNone/>
              <a:defRPr/>
            </a:lvl4pPr>
            <a:lvl5pPr marL="1828800" indent="0">
              <a:buNone/>
              <a:defRPr/>
            </a:lvl5pPr>
          </a:lstStyle>
          <a:p>
            <a:pPr lvl="1"/>
            <a:r>
              <a:rPr lang="en-GB" dirty="0"/>
              <a:t>“Second level”</a:t>
            </a:r>
          </a:p>
        </p:txBody>
      </p:sp>
    </p:spTree>
    <p:extLst>
      <p:ext uri="{BB962C8B-B14F-4D97-AF65-F5344CB8AC3E}">
        <p14:creationId xmlns:p14="http://schemas.microsoft.com/office/powerpoint/2010/main" val="1088888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ble Verse or Quote Opt 2">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A2691EA-4C4D-6546-B3E6-347211AABF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0"/>
            <a:ext cx="11085449" cy="6858000"/>
          </a:xfrm>
          <a:prstGeom prst="rect">
            <a:avLst/>
          </a:prstGeom>
        </p:spPr>
      </p:pic>
      <p:sp>
        <p:nvSpPr>
          <p:cNvPr id="10" name="Rectangle 9">
            <a:extLst>
              <a:ext uri="{FF2B5EF4-FFF2-40B4-BE49-F238E27FC236}">
                <a16:creationId xmlns:a16="http://schemas.microsoft.com/office/drawing/2014/main" id="{8E772C35-C558-AD47-A937-C9AAF6CAB130}"/>
              </a:ext>
            </a:extLst>
          </p:cNvPr>
          <p:cNvSpPr/>
          <p:nvPr userDrawn="1"/>
        </p:nvSpPr>
        <p:spPr>
          <a:xfrm>
            <a:off x="1772356" y="1614311"/>
            <a:ext cx="8647288" cy="3951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ED9C0FA-8347-8A49-9543-C3E6570225A0}"/>
              </a:ext>
            </a:extLst>
          </p:cNvPr>
          <p:cNvSpPr>
            <a:spLocks noGrp="1"/>
          </p:cNvSpPr>
          <p:nvPr>
            <p:ph sz="half" idx="2" hasCustomPrompt="1"/>
          </p:nvPr>
        </p:nvSpPr>
        <p:spPr>
          <a:xfrm>
            <a:off x="1772356" y="1885244"/>
            <a:ext cx="8647288" cy="3409245"/>
          </a:xfrm>
        </p:spPr>
        <p:txBody>
          <a:bodyPr anchor="ctr"/>
          <a:lstStyle>
            <a:lvl1pPr marL="0" indent="0">
              <a:buNone/>
              <a:defRPr/>
            </a:lvl1pPr>
            <a:lvl2pPr marL="457200" indent="0" algn="ctr">
              <a:buNone/>
              <a:defRPr>
                <a:solidFill>
                  <a:schemeClr val="bg1"/>
                </a:solidFill>
              </a:defRPr>
            </a:lvl2pPr>
            <a:lvl3pPr marL="914400" indent="0">
              <a:buNone/>
              <a:defRPr/>
            </a:lvl3pPr>
            <a:lvl4pPr marL="1371600" indent="0">
              <a:buNone/>
              <a:defRPr/>
            </a:lvl4pPr>
            <a:lvl5pPr marL="1828800" indent="0">
              <a:buNone/>
              <a:defRPr/>
            </a:lvl5pPr>
          </a:lstStyle>
          <a:p>
            <a:pPr lvl="1"/>
            <a:r>
              <a:rPr lang="en-GB" dirty="0"/>
              <a:t>“Second level”</a:t>
            </a:r>
          </a:p>
        </p:txBody>
      </p:sp>
      <p:pic>
        <p:nvPicPr>
          <p:cNvPr id="3" name="Picture 2" descr="Icon&#10;&#10;Description automatically generated">
            <a:extLst>
              <a:ext uri="{FF2B5EF4-FFF2-40B4-BE49-F238E27FC236}">
                <a16:creationId xmlns:a16="http://schemas.microsoft.com/office/drawing/2014/main" id="{66D86DCD-A1BF-A741-9F8F-A2C21DBD24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3973" y="247650"/>
            <a:ext cx="1358900" cy="1282700"/>
          </a:xfrm>
          <a:prstGeom prst="rect">
            <a:avLst/>
          </a:prstGeom>
        </p:spPr>
      </p:pic>
    </p:spTree>
    <p:extLst>
      <p:ext uri="{BB962C8B-B14F-4D97-AF65-F5344CB8AC3E}">
        <p14:creationId xmlns:p14="http://schemas.microsoft.com/office/powerpoint/2010/main" val="2863104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Imag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280FA5-E09D-7941-8991-5672DC104F05}"/>
              </a:ext>
            </a:extLst>
          </p:cNvPr>
          <p:cNvSpPr/>
          <p:nvPr userDrawn="1"/>
        </p:nvSpPr>
        <p:spPr>
          <a:xfrm>
            <a:off x="6254043" y="0"/>
            <a:ext cx="59379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19598"/>
            <a:ext cx="1272289" cy="1283855"/>
          </a:xfrm>
          <a:prstGeom prst="rect">
            <a:avLst/>
          </a:prstGeom>
        </p:spPr>
      </p:pic>
      <p:sp>
        <p:nvSpPr>
          <p:cNvPr id="5" name="Text Placeholder 4">
            <a:extLst>
              <a:ext uri="{FF2B5EF4-FFF2-40B4-BE49-F238E27FC236}">
                <a16:creationId xmlns:a16="http://schemas.microsoft.com/office/drawing/2014/main" id="{7448B6E4-70F1-E247-B097-214E896B38C1}"/>
              </a:ext>
            </a:extLst>
          </p:cNvPr>
          <p:cNvSpPr>
            <a:spLocks noGrp="1"/>
          </p:cNvSpPr>
          <p:nvPr>
            <p:ph type="body" sz="quarter" idx="11"/>
          </p:nvPr>
        </p:nvSpPr>
        <p:spPr>
          <a:xfrm>
            <a:off x="6774302" y="2154901"/>
            <a:ext cx="4897438" cy="386720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itle 6">
            <a:extLst>
              <a:ext uri="{FF2B5EF4-FFF2-40B4-BE49-F238E27FC236}">
                <a16:creationId xmlns:a16="http://schemas.microsoft.com/office/drawing/2014/main" id="{1F2532C6-3816-DA42-A4A5-B3FA4F458674}"/>
              </a:ext>
            </a:extLst>
          </p:cNvPr>
          <p:cNvSpPr>
            <a:spLocks noGrp="1"/>
          </p:cNvSpPr>
          <p:nvPr>
            <p:ph type="title"/>
          </p:nvPr>
        </p:nvSpPr>
        <p:spPr>
          <a:xfrm>
            <a:off x="6774301" y="740672"/>
            <a:ext cx="4897437" cy="1325563"/>
          </a:xfrm>
        </p:spPr>
        <p:txBody>
          <a:bodyPr/>
          <a:lstStyle/>
          <a:p>
            <a:r>
              <a:rPr lang="en-GB"/>
              <a:t>Click to edit Master title style</a:t>
            </a:r>
            <a:endParaRPr lang="en-US" dirty="0"/>
          </a:p>
        </p:txBody>
      </p:sp>
      <p:pic>
        <p:nvPicPr>
          <p:cNvPr id="8" name="Picture 7" descr="Text&#10;&#10;Description automatically generated">
            <a:extLst>
              <a:ext uri="{FF2B5EF4-FFF2-40B4-BE49-F238E27FC236}">
                <a16:creationId xmlns:a16="http://schemas.microsoft.com/office/drawing/2014/main" id="{C7D0BCF5-28D8-6042-A0D0-842AE38927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29511" y="6176963"/>
            <a:ext cx="3273778" cy="697963"/>
          </a:xfrm>
          <a:prstGeom prst="rect">
            <a:avLst/>
          </a:prstGeom>
        </p:spPr>
      </p:pic>
      <p:sp>
        <p:nvSpPr>
          <p:cNvPr id="9" name="Rectangle 8">
            <a:extLst>
              <a:ext uri="{FF2B5EF4-FFF2-40B4-BE49-F238E27FC236}">
                <a16:creationId xmlns:a16="http://schemas.microsoft.com/office/drawing/2014/main" id="{844E8C13-CA01-3F49-8653-E451BC56E387}"/>
              </a:ext>
            </a:extLst>
          </p:cNvPr>
          <p:cNvSpPr/>
          <p:nvPr userDrawn="1"/>
        </p:nvSpPr>
        <p:spPr>
          <a:xfrm>
            <a:off x="1358927" y="-95219"/>
            <a:ext cx="4286252" cy="69701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2">
            <a:extLst>
              <a:ext uri="{FF2B5EF4-FFF2-40B4-BE49-F238E27FC236}">
                <a16:creationId xmlns:a16="http://schemas.microsoft.com/office/drawing/2014/main" id="{43053FE3-37B0-DB45-8EE3-A1EED32C85B0}"/>
              </a:ext>
            </a:extLst>
          </p:cNvPr>
          <p:cNvSpPr>
            <a:spLocks noGrp="1"/>
          </p:cNvSpPr>
          <p:nvPr>
            <p:ph type="pic" sz="quarter" idx="12"/>
          </p:nvPr>
        </p:nvSpPr>
        <p:spPr>
          <a:xfrm>
            <a:off x="1358927" y="740673"/>
            <a:ext cx="4286250" cy="5126088"/>
          </a:xfrm>
        </p:spPr>
        <p:txBody>
          <a:bodyPr/>
          <a:lstStyle/>
          <a:p>
            <a:r>
              <a:rPr lang="en-GB"/>
              <a:t>Click icon to add picture</a:t>
            </a:r>
            <a:endParaRPr lang="en-US" dirty="0"/>
          </a:p>
        </p:txBody>
      </p:sp>
    </p:spTree>
    <p:extLst>
      <p:ext uri="{BB962C8B-B14F-4D97-AF65-F5344CB8AC3E}">
        <p14:creationId xmlns:p14="http://schemas.microsoft.com/office/powerpoint/2010/main" val="1013556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ight Imag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6D0390-E931-C147-9471-BDDFC7CCC1FB}"/>
              </a:ext>
            </a:extLst>
          </p:cNvPr>
          <p:cNvSpPr/>
          <p:nvPr userDrawn="1"/>
        </p:nvSpPr>
        <p:spPr>
          <a:xfrm>
            <a:off x="5937955" y="740672"/>
            <a:ext cx="6254045" cy="51260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3280FA5-E09D-7941-8991-5672DC104F05}"/>
              </a:ext>
            </a:extLst>
          </p:cNvPr>
          <p:cNvSpPr/>
          <p:nvPr userDrawn="1"/>
        </p:nvSpPr>
        <p:spPr>
          <a:xfrm>
            <a:off x="0" y="0"/>
            <a:ext cx="59379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08287D7A-1FCE-B640-A9E9-3DFDD676C9CB}"/>
              </a:ext>
            </a:extLst>
          </p:cNvPr>
          <p:cNvSpPr>
            <a:spLocks noGrp="1"/>
          </p:cNvSpPr>
          <p:nvPr>
            <p:ph type="pic" sz="quarter" idx="10"/>
          </p:nvPr>
        </p:nvSpPr>
        <p:spPr>
          <a:xfrm>
            <a:off x="6799223" y="740672"/>
            <a:ext cx="4286250" cy="5126088"/>
          </a:xfrm>
        </p:spPr>
        <p:txBody>
          <a:bodyPr/>
          <a:lstStyle/>
          <a:p>
            <a:r>
              <a:rPr lang="en-GB"/>
              <a:t>Click icon to add picture</a:t>
            </a:r>
            <a:endParaRPr lang="en-US" dirty="0"/>
          </a:p>
        </p:txBody>
      </p:sp>
      <p:sp>
        <p:nvSpPr>
          <p:cNvPr id="5" name="Text Placeholder 4">
            <a:extLst>
              <a:ext uri="{FF2B5EF4-FFF2-40B4-BE49-F238E27FC236}">
                <a16:creationId xmlns:a16="http://schemas.microsoft.com/office/drawing/2014/main" id="{7448B6E4-70F1-E247-B097-214E896B38C1}"/>
              </a:ext>
            </a:extLst>
          </p:cNvPr>
          <p:cNvSpPr>
            <a:spLocks noGrp="1"/>
          </p:cNvSpPr>
          <p:nvPr>
            <p:ph type="body" sz="quarter" idx="11"/>
          </p:nvPr>
        </p:nvSpPr>
        <p:spPr>
          <a:xfrm>
            <a:off x="747739" y="2154901"/>
            <a:ext cx="4897438" cy="371185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itle 6">
            <a:extLst>
              <a:ext uri="{FF2B5EF4-FFF2-40B4-BE49-F238E27FC236}">
                <a16:creationId xmlns:a16="http://schemas.microsoft.com/office/drawing/2014/main" id="{1F2532C6-3816-DA42-A4A5-B3FA4F458674}"/>
              </a:ext>
            </a:extLst>
          </p:cNvPr>
          <p:cNvSpPr>
            <a:spLocks noGrp="1"/>
          </p:cNvSpPr>
          <p:nvPr>
            <p:ph type="title"/>
          </p:nvPr>
        </p:nvSpPr>
        <p:spPr>
          <a:xfrm>
            <a:off x="747738" y="740672"/>
            <a:ext cx="4897437" cy="1325563"/>
          </a:xfrm>
        </p:spPr>
        <p:txBody>
          <a:bodyPr/>
          <a:lstStyle/>
          <a:p>
            <a:r>
              <a:rPr lang="en-GB"/>
              <a:t>Click to edit Master title style</a:t>
            </a:r>
            <a:endParaRPr lang="en-US" dirty="0"/>
          </a:p>
        </p:txBody>
      </p:sp>
    </p:spTree>
    <p:extLst>
      <p:ext uri="{BB962C8B-B14F-4D97-AF65-F5344CB8AC3E}">
        <p14:creationId xmlns:p14="http://schemas.microsoft.com/office/powerpoint/2010/main" val="1919334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9ADD533B-0985-7740-8C69-7734BCAA74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651"/>
          <a:stretch/>
        </p:blipFill>
        <p:spPr>
          <a:xfrm>
            <a:off x="0" y="0"/>
            <a:ext cx="11085449" cy="6858000"/>
          </a:xfrm>
          <a:prstGeom prst="rect">
            <a:avLst/>
          </a:prstGeom>
        </p:spPr>
      </p:pic>
      <p:sp>
        <p:nvSpPr>
          <p:cNvPr id="7" name="Rectangle 6">
            <a:extLst>
              <a:ext uri="{FF2B5EF4-FFF2-40B4-BE49-F238E27FC236}">
                <a16:creationId xmlns:a16="http://schemas.microsoft.com/office/drawing/2014/main" id="{ED2FCFA2-8C9A-4840-89B4-49B1CD0F787D}"/>
              </a:ext>
            </a:extLst>
          </p:cNvPr>
          <p:cNvSpPr/>
          <p:nvPr userDrawn="1"/>
        </p:nvSpPr>
        <p:spPr>
          <a:xfrm>
            <a:off x="929148" y="693174"/>
            <a:ext cx="8377084" cy="5471652"/>
          </a:xfrm>
          <a:prstGeom prst="rect">
            <a:avLst/>
          </a:prstGeom>
          <a:solidFill>
            <a:schemeClr val="bg1"/>
          </a:solidFill>
          <a:ln>
            <a:noFill/>
          </a:ln>
          <a:effectLst>
            <a:outerShdw blurRad="251767" dist="167481" dir="2700000" sx="99339" sy="99339"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company name&#10;&#10;Description automatically generated">
            <a:extLst>
              <a:ext uri="{FF2B5EF4-FFF2-40B4-BE49-F238E27FC236}">
                <a16:creationId xmlns:a16="http://schemas.microsoft.com/office/drawing/2014/main" id="{8699D141-AC68-704E-AB78-3AC975F371E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5094" b="18457"/>
          <a:stretch/>
        </p:blipFill>
        <p:spPr>
          <a:xfrm>
            <a:off x="2130346" y="1140031"/>
            <a:ext cx="6096000" cy="4286992"/>
          </a:xfrm>
          <a:prstGeom prst="rect">
            <a:avLst/>
          </a:prstGeom>
        </p:spPr>
      </p:pic>
      <p:sp>
        <p:nvSpPr>
          <p:cNvPr id="9" name="Rectangle 8">
            <a:extLst>
              <a:ext uri="{FF2B5EF4-FFF2-40B4-BE49-F238E27FC236}">
                <a16:creationId xmlns:a16="http://schemas.microsoft.com/office/drawing/2014/main" id="{615294B3-B647-DD46-B17D-ED338DA2350C}"/>
              </a:ext>
            </a:extLst>
          </p:cNvPr>
          <p:cNvSpPr/>
          <p:nvPr userDrawn="1"/>
        </p:nvSpPr>
        <p:spPr>
          <a:xfrm>
            <a:off x="10456606" y="0"/>
            <a:ext cx="1742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with low confidence">
            <a:extLst>
              <a:ext uri="{FF2B5EF4-FFF2-40B4-BE49-F238E27FC236}">
                <a16:creationId xmlns:a16="http://schemas.microsoft.com/office/drawing/2014/main" id="{7DB21F06-A362-8642-9AD7-AF1D9E5F622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36574" y="5095568"/>
            <a:ext cx="1762432" cy="1762432"/>
          </a:xfrm>
          <a:prstGeom prst="rect">
            <a:avLst/>
          </a:prstGeom>
        </p:spPr>
      </p:pic>
    </p:spTree>
    <p:extLst>
      <p:ext uri="{BB962C8B-B14F-4D97-AF65-F5344CB8AC3E}">
        <p14:creationId xmlns:p14="http://schemas.microsoft.com/office/powerpoint/2010/main" val="1746785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d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EE22CF92-08AB-4A4C-AAB9-F710DF951406}"/>
              </a:ext>
            </a:extLst>
          </p:cNvPr>
          <p:cNvSpPr>
            <a:spLocks noGrp="1"/>
          </p:cNvSpPr>
          <p:nvPr>
            <p:ph type="media" sz="quarter" idx="10"/>
          </p:nvPr>
        </p:nvSpPr>
        <p:spPr>
          <a:xfrm>
            <a:off x="902873" y="586203"/>
            <a:ext cx="10386253" cy="5437187"/>
          </a:xfrm>
        </p:spPr>
        <p:txBody>
          <a:bodyPr/>
          <a:lstStyle/>
          <a:p>
            <a:endParaRPr lang="en-US"/>
          </a:p>
        </p:txBody>
      </p:sp>
    </p:spTree>
    <p:extLst>
      <p:ext uri="{BB962C8B-B14F-4D97-AF65-F5344CB8AC3E}">
        <p14:creationId xmlns:p14="http://schemas.microsoft.com/office/powerpoint/2010/main" val="1296659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5C17EFE4-F168-D243-8DB2-D96DC9E5F9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542" y="-5885583"/>
            <a:ext cx="12231084" cy="7566746"/>
          </a:xfrm>
          <a:prstGeom prst="rect">
            <a:avLst/>
          </a:prstGeom>
        </p:spPr>
      </p:pic>
      <p:sp>
        <p:nvSpPr>
          <p:cNvPr id="2" name="Title 1">
            <a:extLst>
              <a:ext uri="{FF2B5EF4-FFF2-40B4-BE49-F238E27FC236}">
                <a16:creationId xmlns:a16="http://schemas.microsoft.com/office/drawing/2014/main" id="{59683A45-8D67-6A44-B070-6A24AE07552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42999C-408D-CB49-A016-A196D51A9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215FA6-6956-7D40-B6AE-B6E66B01FF8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821C072-2EA7-D34E-A472-1B5EE3051F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5FF34FA-DFB8-1D4B-B994-541562ACD12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57118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0517410-0164-CB44-9678-7FD76351285A}"/>
              </a:ext>
            </a:extLst>
          </p:cNvPr>
          <p:cNvSpPr/>
          <p:nvPr userDrawn="1"/>
        </p:nvSpPr>
        <p:spPr>
          <a:xfrm>
            <a:off x="0" y="0"/>
            <a:ext cx="500149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0A488-183A-F44A-8F86-6971DEC00585}"/>
              </a:ext>
            </a:extLst>
          </p:cNvPr>
          <p:cNvSpPr>
            <a:spLocks noGrp="1"/>
          </p:cNvSpPr>
          <p:nvPr>
            <p:ph type="title"/>
          </p:nvPr>
        </p:nvSpPr>
        <p:spPr>
          <a:xfrm>
            <a:off x="839788" y="457200"/>
            <a:ext cx="3932237" cy="1600200"/>
          </a:xfrm>
        </p:spPr>
        <p:txBody>
          <a:bodyPr anchor="b"/>
          <a:lstStyle>
            <a:lvl1pPr>
              <a:defRPr sz="3200">
                <a:solidFill>
                  <a:schemeClr val="accent4"/>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96156AE-F7A6-324B-9486-AFCF417486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EFBCB84-A209-BB42-8265-068BA44A4F8B}"/>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598800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40DF3A-9752-354F-9765-82DE7EEE9D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8" name="Rectangle 7">
            <a:extLst>
              <a:ext uri="{FF2B5EF4-FFF2-40B4-BE49-F238E27FC236}">
                <a16:creationId xmlns:a16="http://schemas.microsoft.com/office/drawing/2014/main" id="{D0A7A854-05A7-2247-9CE8-3B2AAA41793A}"/>
              </a:ext>
            </a:extLst>
          </p:cNvPr>
          <p:cNvSpPr/>
          <p:nvPr userDrawn="1"/>
        </p:nvSpPr>
        <p:spPr>
          <a:xfrm>
            <a:off x="0" y="0"/>
            <a:ext cx="500149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5DEF74D-2639-534C-9B96-3638B7AA6464}"/>
              </a:ext>
            </a:extLst>
          </p:cNvPr>
          <p:cNvSpPr>
            <a:spLocks noGrp="1"/>
          </p:cNvSpPr>
          <p:nvPr>
            <p:ph type="title"/>
          </p:nvPr>
        </p:nvSpPr>
        <p:spPr>
          <a:xfrm>
            <a:off x="839788" y="457200"/>
            <a:ext cx="3932237" cy="1600200"/>
          </a:xfrm>
        </p:spPr>
        <p:txBody>
          <a:bodyPr anchor="b"/>
          <a:lstStyle>
            <a:lvl1pPr>
              <a:defRPr sz="3200">
                <a:solidFill>
                  <a:schemeClr val="accent4"/>
                </a:solidFill>
              </a:defRPr>
            </a:lvl1pPr>
          </a:lstStyle>
          <a:p>
            <a:r>
              <a:rPr lang="en-GB"/>
              <a:t>Click to edit Master title style</a:t>
            </a:r>
            <a:endParaRPr lang="en-US" dirty="0"/>
          </a:p>
        </p:txBody>
      </p:sp>
      <p:sp>
        <p:nvSpPr>
          <p:cNvPr id="10" name="Text Placeholder 3">
            <a:extLst>
              <a:ext uri="{FF2B5EF4-FFF2-40B4-BE49-F238E27FC236}">
                <a16:creationId xmlns:a16="http://schemas.microsoft.com/office/drawing/2014/main" id="{0BD79E1E-A607-9B45-8D0E-6BDC11D06670}"/>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081175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642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8BC345-1ADC-3942-AF2D-ED332C16F210}"/>
              </a:ext>
            </a:extLst>
          </p:cNvPr>
          <p:cNvSpPr>
            <a:spLocks noGrp="1"/>
          </p:cNvSpPr>
          <p:nvPr>
            <p:ph type="body" sz="quarter" idx="10" hasCustomPrompt="1"/>
          </p:nvPr>
        </p:nvSpPr>
        <p:spPr>
          <a:xfrm>
            <a:off x="2289969" y="1547018"/>
            <a:ext cx="7612062" cy="3763963"/>
          </a:xfrm>
          <a:solidFill>
            <a:schemeClr val="bg1"/>
          </a:solidFill>
        </p:spPr>
        <p:txBody>
          <a:bodyPr/>
          <a:lstStyle>
            <a:lvl1pPr marL="0" indent="0">
              <a:buNone/>
              <a:defRPr/>
            </a:lvl1pPr>
          </a:lstStyle>
          <a:p>
            <a:pPr lvl="0"/>
            <a:r>
              <a:rPr lang="en-GB" dirty="0"/>
              <a:t>Insert text here</a:t>
            </a:r>
            <a:endParaRPr lang="en-US" dirty="0"/>
          </a:p>
        </p:txBody>
      </p:sp>
    </p:spTree>
    <p:extLst>
      <p:ext uri="{BB962C8B-B14F-4D97-AF65-F5344CB8AC3E}">
        <p14:creationId xmlns:p14="http://schemas.microsoft.com/office/powerpoint/2010/main" val="3347064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WKrause We Exist for Those Who Are Not Here Yet WIP v3 1.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Icon&#10;&#10;Description automatically generated">
            <a:extLst>
              <a:ext uri="{FF2B5EF4-FFF2-40B4-BE49-F238E27FC236}">
                <a16:creationId xmlns:a16="http://schemas.microsoft.com/office/drawing/2014/main" id="{308A57F5-EA3C-B742-945D-79B33EEA8A62}"/>
              </a:ext>
            </a:extLst>
          </p:cNvPr>
          <p:cNvPicPr>
            <a:picLocks noChangeAspect="1"/>
          </p:cNvPicPr>
          <p:nvPr userDrawn="1"/>
        </p:nvPicPr>
        <p:blipFill>
          <a:blip r:embed="rId3"/>
          <a:stretch>
            <a:fillRect/>
          </a:stretch>
        </p:blipFill>
        <p:spPr>
          <a:xfrm>
            <a:off x="0" y="2494721"/>
            <a:ext cx="12192000" cy="2217529"/>
          </a:xfrm>
          <a:prstGeom prst="rect">
            <a:avLst/>
          </a:prstGeom>
        </p:spPr>
      </p:pic>
      <p:sp>
        <p:nvSpPr>
          <p:cNvPr id="5" name="Text Placeholder 2">
            <a:extLst>
              <a:ext uri="{FF2B5EF4-FFF2-40B4-BE49-F238E27FC236}">
                <a16:creationId xmlns:a16="http://schemas.microsoft.com/office/drawing/2014/main" id="{3C6B4E93-CF46-A24F-8FC7-50342D92E938}"/>
              </a:ext>
            </a:extLst>
          </p:cNvPr>
          <p:cNvSpPr txBox="1">
            <a:spLocks/>
          </p:cNvSpPr>
          <p:nvPr userDrawn="1"/>
        </p:nvSpPr>
        <p:spPr>
          <a:xfrm>
            <a:off x="553871" y="2657747"/>
            <a:ext cx="11084257" cy="19861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4000" b="1" dirty="0">
                <a:latin typeface="Open Sans Light" panose="020B0306030504020204" pitchFamily="34" charset="0"/>
                <a:ea typeface="Open Sans Light" panose="020B0306030504020204" pitchFamily="34" charset="0"/>
                <a:cs typeface="Open Sans Light" panose="020B0306030504020204" pitchFamily="34" charset="0"/>
              </a:rPr>
              <a:t>A disciple is someone who in every way is becoming more like Jesus Christ.</a:t>
            </a:r>
          </a:p>
          <a:p>
            <a:pPr marL="0" indent="0" algn="ctr">
              <a:buNone/>
            </a:pPr>
            <a:r>
              <a:rPr lang="en-AU" sz="4000" b="1" i="1" dirty="0">
                <a:latin typeface="Open Sans Light" panose="020B0306030504020204" pitchFamily="34" charset="0"/>
                <a:ea typeface="Open Sans Light" panose="020B0306030504020204" pitchFamily="34" charset="0"/>
                <a:cs typeface="Open Sans Light" panose="020B0306030504020204" pitchFamily="34" charset="0"/>
              </a:rPr>
              <a:t>How did Jesus faithfully manage His TRUTH?</a:t>
            </a:r>
          </a:p>
        </p:txBody>
      </p:sp>
    </p:spTree>
    <p:extLst>
      <p:ext uri="{BB962C8B-B14F-4D97-AF65-F5344CB8AC3E}">
        <p14:creationId xmlns:p14="http://schemas.microsoft.com/office/powerpoint/2010/main" val="1210010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720847-DE42-3443-9E31-D8FD211537B8}"/>
              </a:ext>
            </a:extLst>
          </p:cNvPr>
          <p:cNvSpPr/>
          <p:nvPr userDrawn="1"/>
        </p:nvSpPr>
        <p:spPr>
          <a:xfrm>
            <a:off x="-51506" y="0"/>
            <a:ext cx="12282311" cy="28527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E9EDE8-48DC-644E-886E-2EC47BF9F943}"/>
              </a:ext>
            </a:extLst>
          </p:cNvPr>
          <p:cNvSpPr/>
          <p:nvPr userDrawn="1"/>
        </p:nvSpPr>
        <p:spPr>
          <a:xfrm>
            <a:off x="1556456" y="1693333"/>
            <a:ext cx="9066388" cy="4396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BB9D7A-5C74-B945-9232-E23ECD765B4E}"/>
              </a:ext>
            </a:extLst>
          </p:cNvPr>
          <p:cNvSpPr>
            <a:spLocks noGrp="1"/>
          </p:cNvSpPr>
          <p:nvPr>
            <p:ph type="title"/>
          </p:nvPr>
        </p:nvSpPr>
        <p:spPr>
          <a:xfrm>
            <a:off x="1579033" y="1709738"/>
            <a:ext cx="9021234" cy="2852737"/>
          </a:xfrm>
        </p:spPr>
        <p:txBody>
          <a:bodyPr anchor="ctr"/>
          <a:lstStyle>
            <a:lvl1pPr algn="ctr">
              <a:defRPr sz="6000"/>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BCC439B2-7047-484A-B0B6-4F58EEC08648}"/>
              </a:ext>
            </a:extLst>
          </p:cNvPr>
          <p:cNvSpPr>
            <a:spLocks noGrp="1"/>
          </p:cNvSpPr>
          <p:nvPr>
            <p:ph type="body" idx="1"/>
          </p:nvPr>
        </p:nvSpPr>
        <p:spPr>
          <a:xfrm>
            <a:off x="1556456" y="4589463"/>
            <a:ext cx="9066388"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738317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8 T's Overview with Audio">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F70C09F-DF29-6F46-AB5C-C98DEE7F3B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032" y="-295171"/>
            <a:ext cx="6125318" cy="8595863"/>
          </a:xfrm>
          <a:prstGeom prst="rect">
            <a:avLst/>
          </a:prstGeom>
        </p:spPr>
      </p:pic>
      <p:pic>
        <p:nvPicPr>
          <p:cNvPr id="24" name="Picture 23">
            <a:extLst>
              <a:ext uri="{FF2B5EF4-FFF2-40B4-BE49-F238E27FC236}">
                <a16:creationId xmlns:a16="http://schemas.microsoft.com/office/drawing/2014/main" id="{C71D935B-FA8C-E847-84F3-82F934377538}"/>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721796" y="3644928"/>
            <a:ext cx="2629258" cy="2403061"/>
          </a:xfrm>
          <a:prstGeom prst="rect">
            <a:avLst/>
          </a:prstGeom>
        </p:spPr>
      </p:pic>
      <p:pic>
        <p:nvPicPr>
          <p:cNvPr id="32" name="Picture 31">
            <a:extLst>
              <a:ext uri="{FF2B5EF4-FFF2-40B4-BE49-F238E27FC236}">
                <a16:creationId xmlns:a16="http://schemas.microsoft.com/office/drawing/2014/main" id="{D52BDC56-B625-DA45-984B-F5A3D60707D6}"/>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718153" y="1249457"/>
            <a:ext cx="2627722" cy="2397997"/>
          </a:xfrm>
          <a:prstGeom prst="rect">
            <a:avLst/>
          </a:prstGeom>
        </p:spPr>
      </p:pic>
      <p:pic>
        <p:nvPicPr>
          <p:cNvPr id="34" name="Picture 33">
            <a:extLst>
              <a:ext uri="{FF2B5EF4-FFF2-40B4-BE49-F238E27FC236}">
                <a16:creationId xmlns:a16="http://schemas.microsoft.com/office/drawing/2014/main" id="{6ABD5FD3-5FA5-054D-9654-EAC6F3D4328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3476726" y="3651643"/>
            <a:ext cx="2622832" cy="2395636"/>
          </a:xfrm>
          <a:prstGeom prst="rect">
            <a:avLst/>
          </a:prstGeom>
        </p:spPr>
      </p:pic>
      <p:pic>
        <p:nvPicPr>
          <p:cNvPr id="30" name="Picture 29">
            <a:extLst>
              <a:ext uri="{FF2B5EF4-FFF2-40B4-BE49-F238E27FC236}">
                <a16:creationId xmlns:a16="http://schemas.microsoft.com/office/drawing/2014/main" id="{364FD68F-4F69-ED40-9076-8C6EFC541B40}"/>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35983" y="3653708"/>
            <a:ext cx="2646995" cy="2386996"/>
          </a:xfrm>
          <a:prstGeom prst="rect">
            <a:avLst/>
          </a:prstGeom>
        </p:spPr>
      </p:pic>
      <p:pic>
        <p:nvPicPr>
          <p:cNvPr id="26" name="Picture 25">
            <a:extLst>
              <a:ext uri="{FF2B5EF4-FFF2-40B4-BE49-F238E27FC236}">
                <a16:creationId xmlns:a16="http://schemas.microsoft.com/office/drawing/2014/main" id="{BD5962C2-356F-3C4E-BFB0-23FC5CA42C83}"/>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096384" y="1249872"/>
            <a:ext cx="2625407" cy="2405781"/>
          </a:xfrm>
          <a:prstGeom prst="rect">
            <a:avLst/>
          </a:prstGeom>
        </p:spPr>
      </p:pic>
      <p:pic>
        <p:nvPicPr>
          <p:cNvPr id="36" name="Picture 35">
            <a:extLst>
              <a:ext uri="{FF2B5EF4-FFF2-40B4-BE49-F238E27FC236}">
                <a16:creationId xmlns:a16="http://schemas.microsoft.com/office/drawing/2014/main" id="{98F3F8B8-A82B-A047-B4E7-6741D57472F8}"/>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6094093" y="3647455"/>
            <a:ext cx="2627328" cy="2401723"/>
          </a:xfrm>
          <a:prstGeom prst="rect">
            <a:avLst/>
          </a:prstGeom>
        </p:spPr>
      </p:pic>
      <p:pic>
        <p:nvPicPr>
          <p:cNvPr id="22" name="Picture 21">
            <a:extLst>
              <a:ext uri="{FF2B5EF4-FFF2-40B4-BE49-F238E27FC236}">
                <a16:creationId xmlns:a16="http://schemas.microsoft.com/office/drawing/2014/main" id="{87681CE0-37C7-434A-A1B3-9C234C8AA310}"/>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b="-408"/>
          <a:stretch/>
        </p:blipFill>
        <p:spPr>
          <a:xfrm>
            <a:off x="3468278" y="1251819"/>
            <a:ext cx="2627722" cy="2401888"/>
          </a:xfrm>
          <a:prstGeom prst="rect">
            <a:avLst/>
          </a:prstGeom>
        </p:spPr>
      </p:pic>
      <p:pic>
        <p:nvPicPr>
          <p:cNvPr id="28" name="Picture 27" descr="A person holding a person&#10;&#10;Description automatically generated with low confidence">
            <a:extLst>
              <a:ext uri="{FF2B5EF4-FFF2-40B4-BE49-F238E27FC236}">
                <a16:creationId xmlns:a16="http://schemas.microsoft.com/office/drawing/2014/main" id="{84992742-289A-1941-AE18-B01ED99C23D2}"/>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836914" y="1253005"/>
            <a:ext cx="2636376" cy="2401888"/>
          </a:xfrm>
          <a:prstGeom prst="rect">
            <a:avLst/>
          </a:prstGeom>
        </p:spPr>
      </p:pic>
      <p:sp>
        <p:nvSpPr>
          <p:cNvPr id="61" name="Rectangle 60">
            <a:extLst>
              <a:ext uri="{FF2B5EF4-FFF2-40B4-BE49-F238E27FC236}">
                <a16:creationId xmlns:a16="http://schemas.microsoft.com/office/drawing/2014/main" id="{02F1507C-FA42-E041-A930-C2AB7C02F008}"/>
              </a:ext>
            </a:extLst>
          </p:cNvPr>
          <p:cNvSpPr/>
          <p:nvPr userDrawn="1"/>
        </p:nvSpPr>
        <p:spPr>
          <a:xfrm>
            <a:off x="8721181" y="3647392"/>
            <a:ext cx="2624360" cy="2399482"/>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F9965A0-FF4C-2E45-A7A3-220FCEEADE87}"/>
              </a:ext>
            </a:extLst>
          </p:cNvPr>
          <p:cNvSpPr/>
          <p:nvPr userDrawn="1"/>
        </p:nvSpPr>
        <p:spPr>
          <a:xfrm>
            <a:off x="6093718" y="3644659"/>
            <a:ext cx="2626643" cy="2401082"/>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8A62826-8321-714D-B802-9D02D66D57A7}"/>
              </a:ext>
            </a:extLst>
          </p:cNvPr>
          <p:cNvSpPr/>
          <p:nvPr userDrawn="1"/>
        </p:nvSpPr>
        <p:spPr>
          <a:xfrm>
            <a:off x="3478066" y="3648780"/>
            <a:ext cx="261483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3486415-8B2F-A84D-AA5F-A446E06A401B}"/>
              </a:ext>
            </a:extLst>
          </p:cNvPr>
          <p:cNvSpPr/>
          <p:nvPr userDrawn="1"/>
        </p:nvSpPr>
        <p:spPr>
          <a:xfrm>
            <a:off x="835983" y="1251921"/>
            <a:ext cx="263981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F83D788-20E7-274E-9556-34D9D3744961}"/>
              </a:ext>
            </a:extLst>
          </p:cNvPr>
          <p:cNvSpPr/>
          <p:nvPr userDrawn="1"/>
        </p:nvSpPr>
        <p:spPr>
          <a:xfrm>
            <a:off x="6091447" y="1251921"/>
            <a:ext cx="2632815" cy="2395726"/>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C1F2AD6-9285-6849-917D-2AD9627F296D}"/>
              </a:ext>
            </a:extLst>
          </p:cNvPr>
          <p:cNvSpPr/>
          <p:nvPr userDrawn="1"/>
        </p:nvSpPr>
        <p:spPr>
          <a:xfrm>
            <a:off x="3478738" y="1251215"/>
            <a:ext cx="2614160" cy="2395107"/>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63C529E-CD0C-4A4A-A6D8-3756B8BFA967}"/>
              </a:ext>
            </a:extLst>
          </p:cNvPr>
          <p:cNvSpPr/>
          <p:nvPr userDrawn="1"/>
        </p:nvSpPr>
        <p:spPr>
          <a:xfrm>
            <a:off x="8721180" y="1248955"/>
            <a:ext cx="2625793" cy="2399825"/>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F0D3286-9C8F-2643-B4E9-C0513065E86B}"/>
              </a:ext>
            </a:extLst>
          </p:cNvPr>
          <p:cNvSpPr/>
          <p:nvPr userDrawn="1"/>
        </p:nvSpPr>
        <p:spPr>
          <a:xfrm>
            <a:off x="836914" y="3648780"/>
            <a:ext cx="263981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6FB252A7-8A6C-1B43-A2E5-5E0AEEE479B3}"/>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6282642" y="4506628"/>
            <a:ext cx="2192408" cy="694713"/>
          </a:xfrm>
          <a:prstGeom prst="rect">
            <a:avLst/>
          </a:prstGeom>
        </p:spPr>
      </p:pic>
      <p:pic>
        <p:nvPicPr>
          <p:cNvPr id="42" name="Picture 41">
            <a:extLst>
              <a:ext uri="{FF2B5EF4-FFF2-40B4-BE49-F238E27FC236}">
                <a16:creationId xmlns:a16="http://schemas.microsoft.com/office/drawing/2014/main" id="{C32D5845-1D4B-BF41-9AB4-00C02E49001C}"/>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8935811" y="4508673"/>
            <a:ext cx="2192405" cy="694713"/>
          </a:xfrm>
          <a:prstGeom prst="rect">
            <a:avLst/>
          </a:prstGeom>
        </p:spPr>
      </p:pic>
      <p:pic>
        <p:nvPicPr>
          <p:cNvPr id="40" name="Picture 39">
            <a:extLst>
              <a:ext uri="{FF2B5EF4-FFF2-40B4-BE49-F238E27FC236}">
                <a16:creationId xmlns:a16="http://schemas.microsoft.com/office/drawing/2014/main" id="{DA0864C2-1338-A24E-9114-4E9B50791384}"/>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8935810" y="2088995"/>
            <a:ext cx="2192408" cy="694713"/>
          </a:xfrm>
          <a:prstGeom prst="rect">
            <a:avLst/>
          </a:prstGeom>
        </p:spPr>
      </p:pic>
      <p:pic>
        <p:nvPicPr>
          <p:cNvPr id="44" name="Picture 43">
            <a:extLst>
              <a:ext uri="{FF2B5EF4-FFF2-40B4-BE49-F238E27FC236}">
                <a16:creationId xmlns:a16="http://schemas.microsoft.com/office/drawing/2014/main" id="{2252732F-82C9-514A-B144-1839A4BBC3C2}"/>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3715043" y="4508673"/>
            <a:ext cx="2192408" cy="694713"/>
          </a:xfrm>
          <a:prstGeom prst="rect">
            <a:avLst/>
          </a:prstGeom>
        </p:spPr>
      </p:pic>
      <p:pic>
        <p:nvPicPr>
          <p:cNvPr id="52" name="Picture 51">
            <a:extLst>
              <a:ext uri="{FF2B5EF4-FFF2-40B4-BE49-F238E27FC236}">
                <a16:creationId xmlns:a16="http://schemas.microsoft.com/office/drawing/2014/main" id="{22B33553-DD69-C048-8615-95F7AD0ADA29}"/>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1074345" y="4495095"/>
            <a:ext cx="2192408" cy="694713"/>
          </a:xfrm>
          <a:prstGeom prst="rect">
            <a:avLst/>
          </a:prstGeom>
        </p:spPr>
      </p:pic>
      <p:pic>
        <p:nvPicPr>
          <p:cNvPr id="46" name="Picture 45" descr="Text&#10;&#10;Description automatically generated with medium confidence">
            <a:extLst>
              <a:ext uri="{FF2B5EF4-FFF2-40B4-BE49-F238E27FC236}">
                <a16:creationId xmlns:a16="http://schemas.microsoft.com/office/drawing/2014/main" id="{B7378BEF-AEB6-5741-9BB3-B12C554ECCF3}"/>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43664" y="2114191"/>
            <a:ext cx="2192408" cy="694714"/>
          </a:xfrm>
          <a:prstGeom prst="rect">
            <a:avLst/>
          </a:prstGeom>
        </p:spPr>
      </p:pic>
      <p:pic>
        <p:nvPicPr>
          <p:cNvPr id="48" name="Picture 47">
            <a:extLst>
              <a:ext uri="{FF2B5EF4-FFF2-40B4-BE49-F238E27FC236}">
                <a16:creationId xmlns:a16="http://schemas.microsoft.com/office/drawing/2014/main" id="{FC05278C-91A7-2B47-9BFB-A3776824C828}"/>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311553" y="2110992"/>
            <a:ext cx="2192408" cy="694713"/>
          </a:xfrm>
          <a:prstGeom prst="rect">
            <a:avLst/>
          </a:prstGeom>
        </p:spPr>
      </p:pic>
      <p:pic>
        <p:nvPicPr>
          <p:cNvPr id="50" name="Picture 49">
            <a:extLst>
              <a:ext uri="{FF2B5EF4-FFF2-40B4-BE49-F238E27FC236}">
                <a16:creationId xmlns:a16="http://schemas.microsoft.com/office/drawing/2014/main" id="{C2B05626-A123-BD44-A26D-F50596EA0B34}"/>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3671387" y="2110992"/>
            <a:ext cx="2192405" cy="694713"/>
          </a:xfrm>
          <a:prstGeom prst="rect">
            <a:avLst/>
          </a:prstGeom>
        </p:spPr>
      </p:pic>
      <p:sp>
        <p:nvSpPr>
          <p:cNvPr id="62" name="TextBox 61">
            <a:extLst>
              <a:ext uri="{FF2B5EF4-FFF2-40B4-BE49-F238E27FC236}">
                <a16:creationId xmlns:a16="http://schemas.microsoft.com/office/drawing/2014/main" id="{66B967B8-853E-714B-946B-999548B4F276}"/>
              </a:ext>
            </a:extLst>
          </p:cNvPr>
          <p:cNvSpPr txBox="1"/>
          <p:nvPr userDrawn="1"/>
        </p:nvSpPr>
        <p:spPr>
          <a:xfrm>
            <a:off x="768085" y="280548"/>
            <a:ext cx="6351626"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3"/>
                </a:solidFill>
                <a:effectLst/>
                <a:uLnTx/>
                <a:uFillTx/>
                <a:latin typeface="Open Sans" panose="020B0606030504020204" pitchFamily="34" charset="0"/>
                <a:ea typeface="Open Sans" panose="020B0606030504020204" pitchFamily="34" charset="0"/>
                <a:cs typeface="Open Sans" panose="020B0606030504020204" pitchFamily="34" charset="0"/>
              </a:rPr>
              <a:t>The 8 T’s of Grateful Living</a:t>
            </a:r>
            <a:endParaRPr lang="en-US" sz="2800" b="1" dirty="0">
              <a:solidFill>
                <a:schemeClr val="accent3"/>
              </a:solidFill>
            </a:endParaRPr>
          </a:p>
        </p:txBody>
      </p:sp>
      <p:pic>
        <p:nvPicPr>
          <p:cNvPr id="2" name="8 T's Jingle - Anna Beaden &amp; Kemy Ogendi.mp3" descr="8 T's Jingle - Anna Beaden &amp; Kemy Ogendi.mp3">
            <a:hlinkClick r:id="" action="ppaction://media"/>
            <a:extLst>
              <a:ext uri="{FF2B5EF4-FFF2-40B4-BE49-F238E27FC236}">
                <a16:creationId xmlns:a16="http://schemas.microsoft.com/office/drawing/2014/main" id="{16F199C7-5DBE-6249-92D1-EE465EFF091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21"/>
          <a:stretch>
            <a:fillRect/>
          </a:stretch>
        </p:blipFill>
        <p:spPr>
          <a:xfrm>
            <a:off x="5689600" y="3022600"/>
            <a:ext cx="812800" cy="812800"/>
          </a:xfrm>
          <a:prstGeom prst="rect">
            <a:avLst/>
          </a:prstGeom>
        </p:spPr>
      </p:pic>
      <p:pic>
        <p:nvPicPr>
          <p:cNvPr id="4" name="8 T's Jingle - Anna Beaden &amp; Kemy Ogendi.mp3" descr="8 T's Jingle - Anna Beaden &amp; Kemy Ogendi.mp3">
            <a:hlinkClick r:id="" action="ppaction://media"/>
            <a:extLst>
              <a:ext uri="{FF2B5EF4-FFF2-40B4-BE49-F238E27FC236}">
                <a16:creationId xmlns:a16="http://schemas.microsoft.com/office/drawing/2014/main" id="{FECAF695-1700-BE44-8B5A-ED4EBEC9A12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21"/>
          <a:stretch>
            <a:fillRect/>
          </a:stretch>
        </p:blipFill>
        <p:spPr>
          <a:xfrm>
            <a:off x="5689600" y="3022600"/>
            <a:ext cx="812800" cy="812800"/>
          </a:xfrm>
          <a:prstGeom prst="rect">
            <a:avLst/>
          </a:prstGeom>
        </p:spPr>
      </p:pic>
      <p:sp>
        <p:nvSpPr>
          <p:cNvPr id="31" name="TextBox 30">
            <a:extLst>
              <a:ext uri="{FF2B5EF4-FFF2-40B4-BE49-F238E27FC236}">
                <a16:creationId xmlns:a16="http://schemas.microsoft.com/office/drawing/2014/main" id="{8F573FF5-0167-EB4D-A3B7-C18FC382FE9B}"/>
              </a:ext>
            </a:extLst>
          </p:cNvPr>
          <p:cNvSpPr txBox="1"/>
          <p:nvPr userDrawn="1"/>
        </p:nvSpPr>
        <p:spPr>
          <a:xfrm>
            <a:off x="859316" y="6158429"/>
            <a:ext cx="5236684" cy="307777"/>
          </a:xfrm>
          <a:prstGeom prst="rect">
            <a:avLst/>
          </a:prstGeom>
          <a:noFill/>
        </p:spPr>
        <p:txBody>
          <a:bodyPr wrap="square" rtlCol="0">
            <a:spAutoFit/>
          </a:bodyPr>
          <a:lstStyle/>
          <a:p>
            <a:r>
              <a:rPr lang="en-US" sz="1400" i="1" dirty="0">
                <a:latin typeface="Avenir Book" panose="02000503020000020003" pitchFamily="2" charset="0"/>
              </a:rPr>
              <a:t>Music: Anna </a:t>
            </a:r>
            <a:r>
              <a:rPr lang="en-US" sz="1400" i="1" dirty="0" err="1">
                <a:latin typeface="Avenir Book" panose="02000503020000020003" pitchFamily="2" charset="0"/>
              </a:rPr>
              <a:t>Beaden</a:t>
            </a:r>
            <a:r>
              <a:rPr lang="en-US" sz="1400" i="1" dirty="0">
                <a:latin typeface="Avenir Book" panose="02000503020000020003" pitchFamily="2" charset="0"/>
              </a:rPr>
              <a:t> &amp; </a:t>
            </a:r>
            <a:r>
              <a:rPr lang="en-US" sz="1400" i="1" dirty="0" err="1">
                <a:latin typeface="Avenir Book" panose="02000503020000020003" pitchFamily="2" charset="0"/>
              </a:rPr>
              <a:t>Kemy</a:t>
            </a:r>
            <a:r>
              <a:rPr lang="en-US" sz="1400" i="1" dirty="0">
                <a:latin typeface="Avenir Book" panose="02000503020000020003" pitchFamily="2" charset="0"/>
              </a:rPr>
              <a:t> </a:t>
            </a:r>
            <a:r>
              <a:rPr lang="en-US" sz="1400" i="1" dirty="0" err="1">
                <a:latin typeface="Avenir Book" panose="02000503020000020003" pitchFamily="2" charset="0"/>
              </a:rPr>
              <a:t>Ogendi</a:t>
            </a:r>
            <a:endParaRPr lang="en-US" sz="1400" i="1" dirty="0">
              <a:latin typeface="Avenir Book" panose="02000503020000020003" pitchFamily="2" charset="0"/>
            </a:endParaRPr>
          </a:p>
        </p:txBody>
      </p:sp>
    </p:spTree>
    <p:extLst>
      <p:ext uri="{BB962C8B-B14F-4D97-AF65-F5344CB8AC3E}">
        <p14:creationId xmlns:p14="http://schemas.microsoft.com/office/powerpoint/2010/main" val="126449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par>
                                <p:cTn id="7" presetID="1" presetClass="entr" presetSubtype="0" fill="hold" nodeType="withEffect">
                                  <p:stCondLst>
                                    <p:cond delay="100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150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250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400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450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550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850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1050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2"/>
                </p:tgtEl>
              </p:cMediaNode>
            </p:audio>
            <p:audio>
              <p:cMediaNode vol="80000" showWhenStopped="0">
                <p:cTn id="24" fill="hold" display="0">
                  <p:stCondLst>
                    <p:cond delay="indefinite"/>
                  </p:stCondLst>
                  <p:endCondLst>
                    <p:cond evt="onStopAudio" delay="0">
                      <p:tgtEl>
                        <p:sldTgt/>
                      </p:tgtEl>
                    </p:cond>
                    <p:cond evt="onNext" delay="0">
                      <p:tgtEl>
                        <p:sldTgt/>
                      </p:tgtEl>
                    </p:cond>
                  </p:endCondLst>
                </p:cTn>
                <p:tgtEl>
                  <p:spTgt spid="4"/>
                </p:tgtEl>
              </p:cMediaNode>
            </p:audio>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 T's Images &amp; Headings">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F70C09F-DF29-6F46-AB5C-C98DEE7F3B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32" y="-295171"/>
            <a:ext cx="6125318" cy="8595863"/>
          </a:xfrm>
          <a:prstGeom prst="rect">
            <a:avLst/>
          </a:prstGeom>
        </p:spPr>
      </p:pic>
      <p:pic>
        <p:nvPicPr>
          <p:cNvPr id="24" name="Picture 23">
            <a:extLst>
              <a:ext uri="{FF2B5EF4-FFF2-40B4-BE49-F238E27FC236}">
                <a16:creationId xmlns:a16="http://schemas.microsoft.com/office/drawing/2014/main" id="{C71D935B-FA8C-E847-84F3-82F93437753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721796" y="3644928"/>
            <a:ext cx="2629258" cy="2403061"/>
          </a:xfrm>
          <a:prstGeom prst="rect">
            <a:avLst/>
          </a:prstGeom>
        </p:spPr>
      </p:pic>
      <p:pic>
        <p:nvPicPr>
          <p:cNvPr id="32" name="Picture 31">
            <a:extLst>
              <a:ext uri="{FF2B5EF4-FFF2-40B4-BE49-F238E27FC236}">
                <a16:creationId xmlns:a16="http://schemas.microsoft.com/office/drawing/2014/main" id="{D52BDC56-B625-DA45-984B-F5A3D60707D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718153" y="1249457"/>
            <a:ext cx="2627722" cy="2397997"/>
          </a:xfrm>
          <a:prstGeom prst="rect">
            <a:avLst/>
          </a:prstGeom>
        </p:spPr>
      </p:pic>
      <p:pic>
        <p:nvPicPr>
          <p:cNvPr id="34" name="Picture 33">
            <a:extLst>
              <a:ext uri="{FF2B5EF4-FFF2-40B4-BE49-F238E27FC236}">
                <a16:creationId xmlns:a16="http://schemas.microsoft.com/office/drawing/2014/main" id="{6ABD5FD3-5FA5-054D-9654-EAC6F3D4328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476726" y="3651643"/>
            <a:ext cx="2622832" cy="2395636"/>
          </a:xfrm>
          <a:prstGeom prst="rect">
            <a:avLst/>
          </a:prstGeom>
        </p:spPr>
      </p:pic>
      <p:pic>
        <p:nvPicPr>
          <p:cNvPr id="30" name="Picture 29">
            <a:extLst>
              <a:ext uri="{FF2B5EF4-FFF2-40B4-BE49-F238E27FC236}">
                <a16:creationId xmlns:a16="http://schemas.microsoft.com/office/drawing/2014/main" id="{364FD68F-4F69-ED40-9076-8C6EFC541B40}"/>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5983" y="3653708"/>
            <a:ext cx="2646995" cy="2386996"/>
          </a:xfrm>
          <a:prstGeom prst="rect">
            <a:avLst/>
          </a:prstGeom>
        </p:spPr>
      </p:pic>
      <p:pic>
        <p:nvPicPr>
          <p:cNvPr id="26" name="Picture 25">
            <a:extLst>
              <a:ext uri="{FF2B5EF4-FFF2-40B4-BE49-F238E27FC236}">
                <a16:creationId xmlns:a16="http://schemas.microsoft.com/office/drawing/2014/main" id="{BD5962C2-356F-3C4E-BFB0-23FC5CA42C8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096384" y="1249872"/>
            <a:ext cx="2625407" cy="2405781"/>
          </a:xfrm>
          <a:prstGeom prst="rect">
            <a:avLst/>
          </a:prstGeom>
        </p:spPr>
      </p:pic>
      <p:pic>
        <p:nvPicPr>
          <p:cNvPr id="36" name="Picture 35">
            <a:extLst>
              <a:ext uri="{FF2B5EF4-FFF2-40B4-BE49-F238E27FC236}">
                <a16:creationId xmlns:a16="http://schemas.microsoft.com/office/drawing/2014/main" id="{98F3F8B8-A82B-A047-B4E7-6741D57472F8}"/>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094093" y="3647455"/>
            <a:ext cx="2627328" cy="2401723"/>
          </a:xfrm>
          <a:prstGeom prst="rect">
            <a:avLst/>
          </a:prstGeom>
        </p:spPr>
      </p:pic>
      <p:pic>
        <p:nvPicPr>
          <p:cNvPr id="22" name="Picture 21">
            <a:extLst>
              <a:ext uri="{FF2B5EF4-FFF2-40B4-BE49-F238E27FC236}">
                <a16:creationId xmlns:a16="http://schemas.microsoft.com/office/drawing/2014/main" id="{87681CE0-37C7-434A-A1B3-9C234C8AA310}"/>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b="-408"/>
          <a:stretch/>
        </p:blipFill>
        <p:spPr>
          <a:xfrm>
            <a:off x="3468278" y="1251819"/>
            <a:ext cx="2627722" cy="2401888"/>
          </a:xfrm>
          <a:prstGeom prst="rect">
            <a:avLst/>
          </a:prstGeom>
        </p:spPr>
      </p:pic>
      <p:pic>
        <p:nvPicPr>
          <p:cNvPr id="28" name="Picture 27" descr="A person holding a person&#10;&#10;Description automatically generated with low confidence">
            <a:extLst>
              <a:ext uri="{FF2B5EF4-FFF2-40B4-BE49-F238E27FC236}">
                <a16:creationId xmlns:a16="http://schemas.microsoft.com/office/drawing/2014/main" id="{84992742-289A-1941-AE18-B01ED99C23D2}"/>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836914" y="1253005"/>
            <a:ext cx="2636376" cy="2401888"/>
          </a:xfrm>
          <a:prstGeom prst="rect">
            <a:avLst/>
          </a:prstGeom>
        </p:spPr>
      </p:pic>
      <p:sp>
        <p:nvSpPr>
          <p:cNvPr id="61" name="Rectangle 60">
            <a:extLst>
              <a:ext uri="{FF2B5EF4-FFF2-40B4-BE49-F238E27FC236}">
                <a16:creationId xmlns:a16="http://schemas.microsoft.com/office/drawing/2014/main" id="{02F1507C-FA42-E041-A930-C2AB7C02F008}"/>
              </a:ext>
            </a:extLst>
          </p:cNvPr>
          <p:cNvSpPr/>
          <p:nvPr userDrawn="1"/>
        </p:nvSpPr>
        <p:spPr>
          <a:xfrm>
            <a:off x="8721181" y="3647392"/>
            <a:ext cx="2624360" cy="2399482"/>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F9965A0-FF4C-2E45-A7A3-220FCEEADE87}"/>
              </a:ext>
            </a:extLst>
          </p:cNvPr>
          <p:cNvSpPr/>
          <p:nvPr userDrawn="1"/>
        </p:nvSpPr>
        <p:spPr>
          <a:xfrm>
            <a:off x="6093718" y="3644659"/>
            <a:ext cx="2626643" cy="2401082"/>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8A62826-8321-714D-B802-9D02D66D57A7}"/>
              </a:ext>
            </a:extLst>
          </p:cNvPr>
          <p:cNvSpPr/>
          <p:nvPr userDrawn="1"/>
        </p:nvSpPr>
        <p:spPr>
          <a:xfrm>
            <a:off x="3478066" y="3648780"/>
            <a:ext cx="261483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3486415-8B2F-A84D-AA5F-A446E06A401B}"/>
              </a:ext>
            </a:extLst>
          </p:cNvPr>
          <p:cNvSpPr/>
          <p:nvPr userDrawn="1"/>
        </p:nvSpPr>
        <p:spPr>
          <a:xfrm>
            <a:off x="835983" y="1251921"/>
            <a:ext cx="263981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F83D788-20E7-274E-9556-34D9D3744961}"/>
              </a:ext>
            </a:extLst>
          </p:cNvPr>
          <p:cNvSpPr/>
          <p:nvPr userDrawn="1"/>
        </p:nvSpPr>
        <p:spPr>
          <a:xfrm>
            <a:off x="6091447" y="1251921"/>
            <a:ext cx="2632815" cy="2395726"/>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C1F2AD6-9285-6849-917D-2AD9627F296D}"/>
              </a:ext>
            </a:extLst>
          </p:cNvPr>
          <p:cNvSpPr/>
          <p:nvPr userDrawn="1"/>
        </p:nvSpPr>
        <p:spPr>
          <a:xfrm>
            <a:off x="3478738" y="1251215"/>
            <a:ext cx="2614160" cy="2395107"/>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63C529E-CD0C-4A4A-A6D8-3756B8BFA967}"/>
              </a:ext>
            </a:extLst>
          </p:cNvPr>
          <p:cNvSpPr/>
          <p:nvPr userDrawn="1"/>
        </p:nvSpPr>
        <p:spPr>
          <a:xfrm>
            <a:off x="8721180" y="1248955"/>
            <a:ext cx="2625793" cy="2399825"/>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F0D3286-9C8F-2643-B4E9-C0513065E86B}"/>
              </a:ext>
            </a:extLst>
          </p:cNvPr>
          <p:cNvSpPr/>
          <p:nvPr userDrawn="1"/>
        </p:nvSpPr>
        <p:spPr>
          <a:xfrm>
            <a:off x="836914" y="3648780"/>
            <a:ext cx="263981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6FB252A7-8A6C-1B43-A2E5-5E0AEEE479B3}"/>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6282642" y="4506628"/>
            <a:ext cx="2192408" cy="694713"/>
          </a:xfrm>
          <a:prstGeom prst="rect">
            <a:avLst/>
          </a:prstGeom>
        </p:spPr>
      </p:pic>
      <p:pic>
        <p:nvPicPr>
          <p:cNvPr id="42" name="Picture 41">
            <a:extLst>
              <a:ext uri="{FF2B5EF4-FFF2-40B4-BE49-F238E27FC236}">
                <a16:creationId xmlns:a16="http://schemas.microsoft.com/office/drawing/2014/main" id="{C32D5845-1D4B-BF41-9AB4-00C02E49001C}"/>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8935811" y="4508673"/>
            <a:ext cx="2192405" cy="694713"/>
          </a:xfrm>
          <a:prstGeom prst="rect">
            <a:avLst/>
          </a:prstGeom>
        </p:spPr>
      </p:pic>
      <p:pic>
        <p:nvPicPr>
          <p:cNvPr id="40" name="Picture 39">
            <a:extLst>
              <a:ext uri="{FF2B5EF4-FFF2-40B4-BE49-F238E27FC236}">
                <a16:creationId xmlns:a16="http://schemas.microsoft.com/office/drawing/2014/main" id="{DA0864C2-1338-A24E-9114-4E9B507913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8935810" y="2088995"/>
            <a:ext cx="2192408" cy="694713"/>
          </a:xfrm>
          <a:prstGeom prst="rect">
            <a:avLst/>
          </a:prstGeom>
        </p:spPr>
      </p:pic>
      <p:pic>
        <p:nvPicPr>
          <p:cNvPr id="44" name="Picture 43">
            <a:extLst>
              <a:ext uri="{FF2B5EF4-FFF2-40B4-BE49-F238E27FC236}">
                <a16:creationId xmlns:a16="http://schemas.microsoft.com/office/drawing/2014/main" id="{2252732F-82C9-514A-B144-1839A4BBC3C2}"/>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715043" y="4508673"/>
            <a:ext cx="2192408" cy="694713"/>
          </a:xfrm>
          <a:prstGeom prst="rect">
            <a:avLst/>
          </a:prstGeom>
        </p:spPr>
      </p:pic>
      <p:pic>
        <p:nvPicPr>
          <p:cNvPr id="52" name="Picture 51">
            <a:extLst>
              <a:ext uri="{FF2B5EF4-FFF2-40B4-BE49-F238E27FC236}">
                <a16:creationId xmlns:a16="http://schemas.microsoft.com/office/drawing/2014/main" id="{22B33553-DD69-C048-8615-95F7AD0ADA29}"/>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1074345" y="4495095"/>
            <a:ext cx="2192408" cy="694713"/>
          </a:xfrm>
          <a:prstGeom prst="rect">
            <a:avLst/>
          </a:prstGeom>
        </p:spPr>
      </p:pic>
      <p:pic>
        <p:nvPicPr>
          <p:cNvPr id="46" name="Picture 45" descr="Text&#10;&#10;Description automatically generated with medium confidence">
            <a:extLst>
              <a:ext uri="{FF2B5EF4-FFF2-40B4-BE49-F238E27FC236}">
                <a16:creationId xmlns:a16="http://schemas.microsoft.com/office/drawing/2014/main" id="{B7378BEF-AEB6-5741-9BB3-B12C554ECCF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43664" y="2114191"/>
            <a:ext cx="2192408" cy="694714"/>
          </a:xfrm>
          <a:prstGeom prst="rect">
            <a:avLst/>
          </a:prstGeom>
        </p:spPr>
      </p:pic>
      <p:pic>
        <p:nvPicPr>
          <p:cNvPr id="48" name="Picture 47">
            <a:extLst>
              <a:ext uri="{FF2B5EF4-FFF2-40B4-BE49-F238E27FC236}">
                <a16:creationId xmlns:a16="http://schemas.microsoft.com/office/drawing/2014/main" id="{FC05278C-91A7-2B47-9BFB-A3776824C828}"/>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311553" y="2110992"/>
            <a:ext cx="2192408" cy="694713"/>
          </a:xfrm>
          <a:prstGeom prst="rect">
            <a:avLst/>
          </a:prstGeom>
        </p:spPr>
      </p:pic>
      <p:pic>
        <p:nvPicPr>
          <p:cNvPr id="50" name="Picture 49">
            <a:extLst>
              <a:ext uri="{FF2B5EF4-FFF2-40B4-BE49-F238E27FC236}">
                <a16:creationId xmlns:a16="http://schemas.microsoft.com/office/drawing/2014/main" id="{C2B05626-A123-BD44-A26D-F50596EA0B34}"/>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3671387" y="2110992"/>
            <a:ext cx="2192405" cy="694713"/>
          </a:xfrm>
          <a:prstGeom prst="rect">
            <a:avLst/>
          </a:prstGeom>
        </p:spPr>
      </p:pic>
      <p:sp>
        <p:nvSpPr>
          <p:cNvPr id="62" name="TextBox 61">
            <a:extLst>
              <a:ext uri="{FF2B5EF4-FFF2-40B4-BE49-F238E27FC236}">
                <a16:creationId xmlns:a16="http://schemas.microsoft.com/office/drawing/2014/main" id="{66B967B8-853E-714B-946B-999548B4F276}"/>
              </a:ext>
            </a:extLst>
          </p:cNvPr>
          <p:cNvSpPr txBox="1"/>
          <p:nvPr userDrawn="1"/>
        </p:nvSpPr>
        <p:spPr>
          <a:xfrm>
            <a:off x="768085" y="280548"/>
            <a:ext cx="6351626"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3"/>
                </a:solidFill>
                <a:effectLst/>
                <a:uLnTx/>
                <a:uFillTx/>
                <a:latin typeface="Open Sans" panose="020B0606030504020204" pitchFamily="34" charset="0"/>
                <a:ea typeface="Open Sans" panose="020B0606030504020204" pitchFamily="34" charset="0"/>
                <a:cs typeface="Open Sans" panose="020B0606030504020204" pitchFamily="34" charset="0"/>
              </a:rPr>
              <a:t>The 8 T’s of Grateful Living</a:t>
            </a:r>
            <a:endParaRPr lang="en-US" sz="2800" b="1" dirty="0">
              <a:solidFill>
                <a:schemeClr val="accent3"/>
              </a:solidFill>
            </a:endParaRPr>
          </a:p>
        </p:txBody>
      </p:sp>
    </p:spTree>
    <p:extLst>
      <p:ext uri="{BB962C8B-B14F-4D97-AF65-F5344CB8AC3E}">
        <p14:creationId xmlns:p14="http://schemas.microsoft.com/office/powerpoint/2010/main" val="344728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150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250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450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550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850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1050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 T's Images Only">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F70C09F-DF29-6F46-AB5C-C98DEE7F3B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32" y="-295171"/>
            <a:ext cx="6125318" cy="8595863"/>
          </a:xfrm>
          <a:prstGeom prst="rect">
            <a:avLst/>
          </a:prstGeom>
        </p:spPr>
      </p:pic>
      <p:pic>
        <p:nvPicPr>
          <p:cNvPr id="24" name="Picture 23">
            <a:extLst>
              <a:ext uri="{FF2B5EF4-FFF2-40B4-BE49-F238E27FC236}">
                <a16:creationId xmlns:a16="http://schemas.microsoft.com/office/drawing/2014/main" id="{C71D935B-FA8C-E847-84F3-82F93437753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721796" y="3644928"/>
            <a:ext cx="2629258" cy="2403061"/>
          </a:xfrm>
          <a:prstGeom prst="rect">
            <a:avLst/>
          </a:prstGeom>
        </p:spPr>
      </p:pic>
      <p:pic>
        <p:nvPicPr>
          <p:cNvPr id="32" name="Picture 31">
            <a:extLst>
              <a:ext uri="{FF2B5EF4-FFF2-40B4-BE49-F238E27FC236}">
                <a16:creationId xmlns:a16="http://schemas.microsoft.com/office/drawing/2014/main" id="{D52BDC56-B625-DA45-984B-F5A3D60707D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718153" y="1249457"/>
            <a:ext cx="2627722" cy="2397997"/>
          </a:xfrm>
          <a:prstGeom prst="rect">
            <a:avLst/>
          </a:prstGeom>
        </p:spPr>
      </p:pic>
      <p:pic>
        <p:nvPicPr>
          <p:cNvPr id="34" name="Picture 33">
            <a:extLst>
              <a:ext uri="{FF2B5EF4-FFF2-40B4-BE49-F238E27FC236}">
                <a16:creationId xmlns:a16="http://schemas.microsoft.com/office/drawing/2014/main" id="{6ABD5FD3-5FA5-054D-9654-EAC6F3D4328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476726" y="3651643"/>
            <a:ext cx="2622832" cy="2395636"/>
          </a:xfrm>
          <a:prstGeom prst="rect">
            <a:avLst/>
          </a:prstGeom>
        </p:spPr>
      </p:pic>
      <p:pic>
        <p:nvPicPr>
          <p:cNvPr id="30" name="Picture 29">
            <a:extLst>
              <a:ext uri="{FF2B5EF4-FFF2-40B4-BE49-F238E27FC236}">
                <a16:creationId xmlns:a16="http://schemas.microsoft.com/office/drawing/2014/main" id="{364FD68F-4F69-ED40-9076-8C6EFC541B40}"/>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5983" y="3653708"/>
            <a:ext cx="2646995" cy="2386996"/>
          </a:xfrm>
          <a:prstGeom prst="rect">
            <a:avLst/>
          </a:prstGeom>
        </p:spPr>
      </p:pic>
      <p:pic>
        <p:nvPicPr>
          <p:cNvPr id="26" name="Picture 25">
            <a:extLst>
              <a:ext uri="{FF2B5EF4-FFF2-40B4-BE49-F238E27FC236}">
                <a16:creationId xmlns:a16="http://schemas.microsoft.com/office/drawing/2014/main" id="{BD5962C2-356F-3C4E-BFB0-23FC5CA42C8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096384" y="1249872"/>
            <a:ext cx="2625407" cy="2405781"/>
          </a:xfrm>
          <a:prstGeom prst="rect">
            <a:avLst/>
          </a:prstGeom>
        </p:spPr>
      </p:pic>
      <p:pic>
        <p:nvPicPr>
          <p:cNvPr id="36" name="Picture 35">
            <a:extLst>
              <a:ext uri="{FF2B5EF4-FFF2-40B4-BE49-F238E27FC236}">
                <a16:creationId xmlns:a16="http://schemas.microsoft.com/office/drawing/2014/main" id="{98F3F8B8-A82B-A047-B4E7-6741D57472F8}"/>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094093" y="3647455"/>
            <a:ext cx="2627328" cy="2401723"/>
          </a:xfrm>
          <a:prstGeom prst="rect">
            <a:avLst/>
          </a:prstGeom>
        </p:spPr>
      </p:pic>
      <p:pic>
        <p:nvPicPr>
          <p:cNvPr id="22" name="Picture 21">
            <a:extLst>
              <a:ext uri="{FF2B5EF4-FFF2-40B4-BE49-F238E27FC236}">
                <a16:creationId xmlns:a16="http://schemas.microsoft.com/office/drawing/2014/main" id="{87681CE0-37C7-434A-A1B3-9C234C8AA310}"/>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b="-408"/>
          <a:stretch/>
        </p:blipFill>
        <p:spPr>
          <a:xfrm>
            <a:off x="3468278" y="1251819"/>
            <a:ext cx="2627722" cy="2401888"/>
          </a:xfrm>
          <a:prstGeom prst="rect">
            <a:avLst/>
          </a:prstGeom>
        </p:spPr>
      </p:pic>
      <p:pic>
        <p:nvPicPr>
          <p:cNvPr id="28" name="Picture 27" descr="A person holding a person&#10;&#10;Description automatically generated with low confidence">
            <a:extLst>
              <a:ext uri="{FF2B5EF4-FFF2-40B4-BE49-F238E27FC236}">
                <a16:creationId xmlns:a16="http://schemas.microsoft.com/office/drawing/2014/main" id="{84992742-289A-1941-AE18-B01ED99C23D2}"/>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836914" y="1253005"/>
            <a:ext cx="2636376" cy="2401888"/>
          </a:xfrm>
          <a:prstGeom prst="rect">
            <a:avLst/>
          </a:prstGeom>
        </p:spPr>
      </p:pic>
      <p:sp>
        <p:nvSpPr>
          <p:cNvPr id="62" name="TextBox 61">
            <a:extLst>
              <a:ext uri="{FF2B5EF4-FFF2-40B4-BE49-F238E27FC236}">
                <a16:creationId xmlns:a16="http://schemas.microsoft.com/office/drawing/2014/main" id="{66B967B8-853E-714B-946B-999548B4F276}"/>
              </a:ext>
            </a:extLst>
          </p:cNvPr>
          <p:cNvSpPr txBox="1"/>
          <p:nvPr userDrawn="1"/>
        </p:nvSpPr>
        <p:spPr>
          <a:xfrm>
            <a:off x="768085" y="280548"/>
            <a:ext cx="6351626"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3"/>
                </a:solidFill>
                <a:effectLst/>
                <a:uLnTx/>
                <a:uFillTx/>
                <a:latin typeface="Open Sans" panose="020B0606030504020204" pitchFamily="34" charset="0"/>
                <a:ea typeface="Open Sans" panose="020B0606030504020204" pitchFamily="34" charset="0"/>
                <a:cs typeface="Open Sans" panose="020B0606030504020204" pitchFamily="34" charset="0"/>
              </a:rPr>
              <a:t>The 8 T’s of Grateful Living</a:t>
            </a:r>
            <a:endParaRPr lang="en-US" sz="2800" b="1" dirty="0">
              <a:solidFill>
                <a:schemeClr val="accent3"/>
              </a:solidFill>
            </a:endParaRPr>
          </a:p>
        </p:txBody>
      </p:sp>
    </p:spTree>
    <p:extLst>
      <p:ext uri="{BB962C8B-B14F-4D97-AF65-F5344CB8AC3E}">
        <p14:creationId xmlns:p14="http://schemas.microsoft.com/office/powerpoint/2010/main" val="2138615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t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person, outdoor, cellphone, phone&#10;&#10;Description automatically generated">
            <a:extLst>
              <a:ext uri="{FF2B5EF4-FFF2-40B4-BE49-F238E27FC236}">
                <a16:creationId xmlns:a16="http://schemas.microsoft.com/office/drawing/2014/main" id="{BB9394E6-0946-D048-A357-C15288387B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30222" y="0"/>
            <a:ext cx="8578387" cy="6858000"/>
          </a:xfrm>
          <a:prstGeom prst="rect">
            <a:avLst/>
          </a:prstGeom>
        </p:spPr>
      </p:pic>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18078" y="0"/>
            <a:ext cx="2424288" cy="2446327"/>
          </a:xfrm>
          <a:prstGeom prst="rect">
            <a:avLst/>
          </a:prstGeom>
        </p:spPr>
      </p:pic>
      <p:sp>
        <p:nvSpPr>
          <p:cNvPr id="7" name="Rectangle 6">
            <a:extLst>
              <a:ext uri="{FF2B5EF4-FFF2-40B4-BE49-F238E27FC236}">
                <a16:creationId xmlns:a16="http://schemas.microsoft.com/office/drawing/2014/main" id="{A26762EF-B775-2343-B21C-37BBA8E45FB1}"/>
              </a:ext>
            </a:extLst>
          </p:cNvPr>
          <p:cNvSpPr/>
          <p:nvPr userDrawn="1"/>
        </p:nvSpPr>
        <p:spPr>
          <a:xfrm>
            <a:off x="746286" y="3679382"/>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2A116FB4-678E-794E-BEAA-50697B19F82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15343"/>
          <a:stretch/>
        </p:blipFill>
        <p:spPr>
          <a:xfrm>
            <a:off x="743336" y="3610021"/>
            <a:ext cx="5445028" cy="1460652"/>
          </a:xfrm>
          <a:prstGeom prst="rect">
            <a:avLst/>
          </a:prstGeom>
        </p:spPr>
      </p:pic>
    </p:spTree>
    <p:extLst>
      <p:ext uri="{BB962C8B-B14F-4D97-AF65-F5344CB8AC3E}">
        <p14:creationId xmlns:p14="http://schemas.microsoft.com/office/powerpoint/2010/main" val="1567315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9394E6-0946-D048-A357-C15288387B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03155" y="0"/>
            <a:ext cx="8578387" cy="6858000"/>
          </a:xfrm>
          <a:prstGeom prst="rect">
            <a:avLst/>
          </a:prstGeom>
        </p:spPr>
      </p:pic>
      <p:sp>
        <p:nvSpPr>
          <p:cNvPr id="7" name="Rectangle 6">
            <a:extLst>
              <a:ext uri="{FF2B5EF4-FFF2-40B4-BE49-F238E27FC236}">
                <a16:creationId xmlns:a16="http://schemas.microsoft.com/office/drawing/2014/main" id="{A26762EF-B775-2343-B21C-37BBA8E45FB1}"/>
              </a:ext>
            </a:extLst>
          </p:cNvPr>
          <p:cNvSpPr/>
          <p:nvPr userDrawn="1"/>
        </p:nvSpPr>
        <p:spPr>
          <a:xfrm>
            <a:off x="6098950" y="919090"/>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116FB4-678E-794E-BEAA-50697B19F82E}"/>
              </a:ext>
            </a:extLst>
          </p:cNvPr>
          <p:cNvPicPr>
            <a:picLocks noChangeAspect="1"/>
          </p:cNvPicPr>
          <p:nvPr userDrawn="1"/>
        </p:nvPicPr>
        <p:blipFill>
          <a:blip r:embed="rId4" cstate="screen">
            <a:extLst>
              <a:ext uri="{28A0092B-C50C-407E-A947-70E740481C1C}">
                <a14:useLocalDpi xmlns:a14="http://schemas.microsoft.com/office/drawing/2010/main"/>
              </a:ext>
            </a:extLst>
          </a:blip>
          <a:srcRect t="7672" b="7672"/>
          <a:stretch/>
        </p:blipFill>
        <p:spPr>
          <a:xfrm>
            <a:off x="6096000" y="944805"/>
            <a:ext cx="5445028" cy="1460652"/>
          </a:xfrm>
          <a:prstGeom prst="rect">
            <a:avLst/>
          </a:prstGeom>
        </p:spPr>
      </p:pic>
    </p:spTree>
    <p:extLst>
      <p:ext uri="{BB962C8B-B14F-4D97-AF65-F5344CB8AC3E}">
        <p14:creationId xmlns:p14="http://schemas.microsoft.com/office/powerpoint/2010/main" val="1545513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lent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9394E6-0946-D048-A357-C15288387B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30222" y="0"/>
            <a:ext cx="8578387" cy="6858000"/>
          </a:xfrm>
          <a:prstGeom prst="rect">
            <a:avLst/>
          </a:prstGeom>
        </p:spPr>
      </p:pic>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18078" y="0"/>
            <a:ext cx="2424288" cy="2446327"/>
          </a:xfrm>
          <a:prstGeom prst="rect">
            <a:avLst/>
          </a:prstGeom>
        </p:spPr>
      </p:pic>
      <p:sp>
        <p:nvSpPr>
          <p:cNvPr id="7" name="Rectangle 6">
            <a:extLst>
              <a:ext uri="{FF2B5EF4-FFF2-40B4-BE49-F238E27FC236}">
                <a16:creationId xmlns:a16="http://schemas.microsoft.com/office/drawing/2014/main" id="{A26762EF-B775-2343-B21C-37BBA8E45FB1}"/>
              </a:ext>
            </a:extLst>
          </p:cNvPr>
          <p:cNvSpPr/>
          <p:nvPr userDrawn="1"/>
        </p:nvSpPr>
        <p:spPr>
          <a:xfrm>
            <a:off x="746286" y="3679382"/>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116FB4-678E-794E-BEAA-50697B19F82E}"/>
              </a:ext>
            </a:extLst>
          </p:cNvPr>
          <p:cNvPicPr>
            <a:picLocks noChangeAspect="1"/>
          </p:cNvPicPr>
          <p:nvPr userDrawn="1"/>
        </p:nvPicPr>
        <p:blipFill>
          <a:blip r:embed="rId5" cstate="screen">
            <a:extLst>
              <a:ext uri="{28A0092B-C50C-407E-A947-70E740481C1C}">
                <a14:useLocalDpi xmlns:a14="http://schemas.microsoft.com/office/drawing/2010/main"/>
              </a:ext>
            </a:extLst>
          </a:blip>
          <a:srcRect t="7672" b="7672"/>
          <a:stretch/>
        </p:blipFill>
        <p:spPr>
          <a:xfrm>
            <a:off x="743336" y="3755300"/>
            <a:ext cx="5445028" cy="1460652"/>
          </a:xfrm>
          <a:prstGeom prst="rect">
            <a:avLst/>
          </a:prstGeom>
        </p:spPr>
      </p:pic>
    </p:spTree>
    <p:extLst>
      <p:ext uri="{BB962C8B-B14F-4D97-AF65-F5344CB8AC3E}">
        <p14:creationId xmlns:p14="http://schemas.microsoft.com/office/powerpoint/2010/main" val="2822580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1A4F3E-34B1-FF46-8E0A-A56FB688C3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608B8536-F253-4347-99E4-6DF02B2DFC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7" descr="Text&#10;&#10;Description automatically generated">
            <a:extLst>
              <a:ext uri="{FF2B5EF4-FFF2-40B4-BE49-F238E27FC236}">
                <a16:creationId xmlns:a16="http://schemas.microsoft.com/office/drawing/2014/main" id="{94FAE065-3487-0C4E-880E-534A1FF9463D}"/>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929511" y="6176963"/>
            <a:ext cx="3273778" cy="697963"/>
          </a:xfrm>
          <a:prstGeom prst="rect">
            <a:avLst/>
          </a:prstGeom>
        </p:spPr>
      </p:pic>
    </p:spTree>
    <p:extLst>
      <p:ext uri="{BB962C8B-B14F-4D97-AF65-F5344CB8AC3E}">
        <p14:creationId xmlns:p14="http://schemas.microsoft.com/office/powerpoint/2010/main" val="937133208"/>
      </p:ext>
    </p:extLst>
  </p:cSld>
  <p:clrMap bg1="lt1" tx1="dk1" bg2="lt2" tx2="dk2" accent1="accent1" accent2="accent2" accent3="accent3" accent4="accent4" accent5="accent5" accent6="accent6" hlink="hlink" folHlink="folHlink"/>
  <p:sldLayoutIdLst>
    <p:sldLayoutId id="2147483684" r:id="rId1"/>
    <p:sldLayoutId id="2147483649" r:id="rId2"/>
    <p:sldLayoutId id="2147483651" r:id="rId3"/>
    <p:sldLayoutId id="2147483678" r:id="rId4"/>
    <p:sldLayoutId id="2147483680" r:id="rId5"/>
    <p:sldLayoutId id="2147483679" r:id="rId6"/>
    <p:sldLayoutId id="2147483661" r:id="rId7"/>
    <p:sldLayoutId id="2147483671" r:id="rId8"/>
    <p:sldLayoutId id="2147483672" r:id="rId9"/>
    <p:sldLayoutId id="2147483674" r:id="rId10"/>
    <p:sldLayoutId id="2147483673" r:id="rId11"/>
    <p:sldLayoutId id="2147483669" r:id="rId12"/>
    <p:sldLayoutId id="2147483670" r:id="rId13"/>
    <p:sldLayoutId id="2147483662" r:id="rId14"/>
    <p:sldLayoutId id="2147483650" r:id="rId15"/>
    <p:sldLayoutId id="2147483652" r:id="rId16"/>
    <p:sldLayoutId id="2147483660" r:id="rId17"/>
    <p:sldLayoutId id="2147483654" r:id="rId18"/>
    <p:sldLayoutId id="2147483668" r:id="rId19"/>
    <p:sldLayoutId id="2147483676" r:id="rId20"/>
    <p:sldLayoutId id="2147483653" r:id="rId21"/>
    <p:sldLayoutId id="2147483656" r:id="rId22"/>
    <p:sldLayoutId id="2147483657" r:id="rId23"/>
    <p:sldLayoutId id="2147483682" r:id="rId24"/>
    <p:sldLayoutId id="2147483683" r:id="rId25"/>
    <p:sldLayoutId id="2147483681" r:id="rId26"/>
  </p:sldLayoutIdLst>
  <p:txStyles>
    <p:titleStyle>
      <a:lvl1pPr algn="l" defTabSz="914400" rtl="0" eaLnBrk="1" latinLnBrk="0" hangingPunct="1">
        <a:lnSpc>
          <a:spcPct val="90000"/>
        </a:lnSpc>
        <a:spcBef>
          <a:spcPct val="0"/>
        </a:spcBef>
        <a:buNone/>
        <a:defRPr sz="4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stewardship.adventistchurch.com/grateful-living/" TargetMode="Externa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430C1-AA62-5745-B0BA-7622852BC5F8}"/>
              </a:ext>
            </a:extLst>
          </p:cNvPr>
          <p:cNvSpPr>
            <a:spLocks noGrp="1"/>
          </p:cNvSpPr>
          <p:nvPr>
            <p:ph type="title"/>
          </p:nvPr>
        </p:nvSpPr>
        <p:spPr>
          <a:xfrm>
            <a:off x="1579033" y="1709738"/>
            <a:ext cx="9021234" cy="1207633"/>
          </a:xfrm>
        </p:spPr>
        <p:txBody>
          <a:bodyPr>
            <a:normAutofit/>
          </a:bodyPr>
          <a:lstStyle/>
          <a:p>
            <a:r>
              <a:rPr lang="en-US" sz="2400" b="1" dirty="0"/>
              <a:t>The 8 T’s of Grateful Living</a:t>
            </a:r>
            <a:br>
              <a:rPr lang="en-US" sz="2400" b="1" dirty="0"/>
            </a:br>
            <a:r>
              <a:rPr lang="en-US" sz="2400" dirty="0"/>
              <a:t>POWERPOINT INSTRUCTIONS</a:t>
            </a:r>
            <a:br>
              <a:rPr lang="en-US" sz="2400" b="1" dirty="0"/>
            </a:br>
            <a:r>
              <a:rPr lang="en-US" sz="1400" dirty="0">
                <a:solidFill>
                  <a:srgbClr val="00B050"/>
                </a:solidFill>
              </a:rPr>
              <a:t>(Delete this slide before presenting! </a:t>
            </a:r>
            <a:r>
              <a:rPr lang="en-US" sz="1400" dirty="0">
                <a:solidFill>
                  <a:srgbClr val="00B050"/>
                </a:solidFill>
                <a:sym typeface="Wingdings" pitchFamily="2" charset="2"/>
              </a:rPr>
              <a:t>)</a:t>
            </a:r>
            <a:endParaRPr lang="en-US" sz="1400" b="1" dirty="0"/>
          </a:p>
        </p:txBody>
      </p:sp>
      <p:sp>
        <p:nvSpPr>
          <p:cNvPr id="3" name="Text Placeholder 2">
            <a:extLst>
              <a:ext uri="{FF2B5EF4-FFF2-40B4-BE49-F238E27FC236}">
                <a16:creationId xmlns:a16="http://schemas.microsoft.com/office/drawing/2014/main" id="{37365BB3-BF32-5047-A8A3-7CD28DF6287B}"/>
              </a:ext>
            </a:extLst>
          </p:cNvPr>
          <p:cNvSpPr>
            <a:spLocks noGrp="1"/>
          </p:cNvSpPr>
          <p:nvPr>
            <p:ph type="body" idx="1"/>
          </p:nvPr>
        </p:nvSpPr>
        <p:spPr>
          <a:xfrm>
            <a:off x="2100942" y="2917370"/>
            <a:ext cx="7761515" cy="2590801"/>
          </a:xfrm>
        </p:spPr>
        <p:txBody>
          <a:bodyPr>
            <a:normAutofit fontScale="25000" lnSpcReduction="20000"/>
          </a:bodyPr>
          <a:lstStyle/>
          <a:p>
            <a:pPr algn="l">
              <a:lnSpc>
                <a:spcPct val="120000"/>
              </a:lnSpc>
              <a:spcBef>
                <a:spcPts val="0"/>
              </a:spcBef>
            </a:pPr>
            <a:r>
              <a:rPr lang="en-US" sz="7200" dirty="0"/>
              <a:t>These slides are simply a helpful guide to get you started on the </a:t>
            </a:r>
            <a:r>
              <a:rPr lang="en-US" sz="7200" i="1" dirty="0"/>
              <a:t>8 T’s of Grateful Living </a:t>
            </a:r>
            <a:r>
              <a:rPr lang="en-US" sz="7200" dirty="0"/>
              <a:t>theme. You can add, delete or edit them to suit your personal message.</a:t>
            </a:r>
          </a:p>
          <a:p>
            <a:pPr algn="l">
              <a:lnSpc>
                <a:spcPct val="120000"/>
              </a:lnSpc>
              <a:spcBef>
                <a:spcPts val="0"/>
              </a:spcBef>
            </a:pPr>
            <a:endParaRPr lang="en-US" sz="4800" dirty="0"/>
          </a:p>
          <a:p>
            <a:pPr algn="l">
              <a:lnSpc>
                <a:spcPct val="120000"/>
              </a:lnSpc>
              <a:spcBef>
                <a:spcPts val="0"/>
              </a:spcBef>
            </a:pPr>
            <a:r>
              <a:rPr lang="en-US" sz="7200" dirty="0"/>
              <a:t>REMEMBER to download the correct </a:t>
            </a:r>
            <a:r>
              <a:rPr lang="en-US" sz="7200" b="1" dirty="0"/>
              <a:t>Sermon Script</a:t>
            </a:r>
            <a:r>
              <a:rPr lang="en-US" sz="7200" dirty="0"/>
              <a:t> (it’s editable too), from the </a:t>
            </a:r>
            <a:r>
              <a:rPr lang="en-US" sz="7200" i="1" dirty="0"/>
              <a:t>Grateful Living </a:t>
            </a:r>
            <a:r>
              <a:rPr lang="en-US" sz="7200" dirty="0"/>
              <a:t>website, because it gives a suggested script for each slide.</a:t>
            </a:r>
          </a:p>
          <a:p>
            <a:pPr algn="l">
              <a:lnSpc>
                <a:spcPct val="120000"/>
              </a:lnSpc>
              <a:spcBef>
                <a:spcPts val="0"/>
              </a:spcBef>
            </a:pPr>
            <a:endParaRPr lang="en-US" sz="4800" dirty="0"/>
          </a:p>
          <a:p>
            <a:pPr algn="l">
              <a:lnSpc>
                <a:spcPct val="120000"/>
              </a:lnSpc>
              <a:spcBef>
                <a:spcPts val="0"/>
              </a:spcBef>
            </a:pPr>
            <a:r>
              <a:rPr lang="en-US" sz="7200" dirty="0"/>
              <a:t>To insert a </a:t>
            </a:r>
            <a:r>
              <a:rPr lang="en-US" sz="7200" b="1" dirty="0">
                <a:latin typeface="Open Sans Semibold" panose="020B0606030504020204" pitchFamily="34" charset="0"/>
                <a:ea typeface="Open Sans Semibold" panose="020B0606030504020204" pitchFamily="34" charset="0"/>
                <a:cs typeface="Open Sans Semibold" panose="020B0606030504020204" pitchFamily="34" charset="0"/>
              </a:rPr>
              <a:t>New Slide</a:t>
            </a:r>
            <a:r>
              <a:rPr lang="en-US" sz="7200" dirty="0"/>
              <a:t>. Select </a:t>
            </a:r>
            <a:r>
              <a:rPr lang="en-US" sz="7200" b="1" dirty="0"/>
              <a:t>New Slide </a:t>
            </a:r>
            <a:r>
              <a:rPr lang="en-US" sz="7200" dirty="0"/>
              <a:t>or </a:t>
            </a:r>
            <a:r>
              <a:rPr lang="en-US" sz="7200" b="1" dirty="0">
                <a:latin typeface="Open Sans Semibold" panose="020B0606030504020204" pitchFamily="34" charset="0"/>
                <a:ea typeface="Open Sans Semibold" panose="020B0606030504020204" pitchFamily="34" charset="0"/>
                <a:cs typeface="Open Sans Semibold" panose="020B0606030504020204" pitchFamily="34" charset="0"/>
              </a:rPr>
              <a:t>Layout</a:t>
            </a:r>
            <a:r>
              <a:rPr lang="en-US" sz="7200" dirty="0"/>
              <a:t> and select from the</a:t>
            </a:r>
            <a:r>
              <a:rPr lang="en-US" sz="7200" dirty="0">
                <a:solidFill>
                  <a:srgbClr val="FF0000"/>
                </a:solidFill>
              </a:rPr>
              <a:t> </a:t>
            </a:r>
            <a:r>
              <a:rPr lang="en-US" sz="7200" dirty="0">
                <a:solidFill>
                  <a:schemeClr val="tx1"/>
                </a:solidFill>
              </a:rPr>
              <a:t>25</a:t>
            </a:r>
            <a:r>
              <a:rPr lang="en-US" sz="7200" dirty="0">
                <a:solidFill>
                  <a:srgbClr val="FF0000"/>
                </a:solidFill>
              </a:rPr>
              <a:t> </a:t>
            </a:r>
            <a:r>
              <a:rPr lang="en-US" sz="7200" dirty="0">
                <a:solidFill>
                  <a:schemeClr val="tx1"/>
                </a:solidFill>
              </a:rPr>
              <a:t>x </a:t>
            </a:r>
            <a:r>
              <a:rPr lang="en-US" sz="7200" dirty="0"/>
              <a:t>slide templates.* Then simply insert your own text and images onto the slides.</a:t>
            </a:r>
            <a:br>
              <a:rPr lang="en-US" sz="7200" dirty="0"/>
            </a:br>
            <a:endParaRPr lang="en-US" sz="4000" dirty="0"/>
          </a:p>
          <a:p>
            <a:pPr algn="l">
              <a:lnSpc>
                <a:spcPct val="120000"/>
              </a:lnSpc>
              <a:spcBef>
                <a:spcPts val="0"/>
              </a:spcBef>
            </a:pPr>
            <a:r>
              <a:rPr lang="en-US" sz="5600" dirty="0"/>
              <a:t>*If you would like to edit the </a:t>
            </a:r>
            <a:r>
              <a:rPr lang="en-US" sz="5600" dirty="0">
                <a:solidFill>
                  <a:schemeClr val="tx1"/>
                </a:solidFill>
              </a:rPr>
              <a:t>25</a:t>
            </a:r>
            <a:r>
              <a:rPr lang="en-US" sz="5600" dirty="0"/>
              <a:t> Master templates or make additional slide templates you will need to do the following:  </a:t>
            </a:r>
            <a:r>
              <a:rPr lang="en-AU" sz="5600" dirty="0"/>
              <a:t>Select </a:t>
            </a:r>
            <a:r>
              <a:rPr lang="en-AU" sz="5600" b="1" dirty="0"/>
              <a:t>View</a:t>
            </a:r>
            <a:r>
              <a:rPr lang="en-AU" sz="5600" dirty="0"/>
              <a:t> &gt; </a:t>
            </a:r>
            <a:r>
              <a:rPr lang="en-AU" sz="5600" b="1" dirty="0"/>
              <a:t>Master</a:t>
            </a:r>
            <a:r>
              <a:rPr lang="en-AU" sz="5600" dirty="0"/>
              <a:t> &gt; </a:t>
            </a:r>
            <a:r>
              <a:rPr lang="en-AU" sz="5600" b="1" dirty="0">
                <a:latin typeface="Open Sans Semibold" panose="020B0606030504020204" pitchFamily="34" charset="0"/>
                <a:ea typeface="Open Sans Semibold" panose="020B0606030504020204" pitchFamily="34" charset="0"/>
                <a:cs typeface="Open Sans Semibold" panose="020B0606030504020204" pitchFamily="34" charset="0"/>
              </a:rPr>
              <a:t>Slide Master</a:t>
            </a:r>
            <a:r>
              <a:rPr lang="en-AU" sz="5600" dirty="0"/>
              <a:t>.</a:t>
            </a:r>
          </a:p>
          <a:p>
            <a:pPr algn="l">
              <a:lnSpc>
                <a:spcPct val="120000"/>
              </a:lnSpc>
              <a:spcBef>
                <a:spcPts val="0"/>
              </a:spcBef>
            </a:pPr>
            <a:r>
              <a:rPr lang="en-AU" sz="5600" dirty="0"/>
              <a:t>You can then duplicate a slide layout and make the changes you want. </a:t>
            </a:r>
          </a:p>
          <a:p>
            <a:pPr algn="l">
              <a:lnSpc>
                <a:spcPct val="120000"/>
              </a:lnSpc>
              <a:spcBef>
                <a:spcPts val="0"/>
              </a:spcBef>
            </a:pPr>
            <a:r>
              <a:rPr lang="en-AU" sz="5600" dirty="0"/>
              <a:t>When you're done, simply select </a:t>
            </a:r>
            <a:r>
              <a:rPr lang="en-AU" sz="5600" b="1" dirty="0"/>
              <a:t>Close</a:t>
            </a:r>
            <a:r>
              <a:rPr lang="en-AU" sz="5600" dirty="0"/>
              <a:t> </a:t>
            </a:r>
            <a:r>
              <a:rPr lang="en-AU" sz="5600" b="1" dirty="0">
                <a:latin typeface="Open Sans Semibold" panose="020B0606030504020204" pitchFamily="34" charset="0"/>
                <a:ea typeface="Open Sans Semibold" panose="020B0606030504020204" pitchFamily="34" charset="0"/>
                <a:cs typeface="Open Sans Semibold" panose="020B0606030504020204" pitchFamily="34" charset="0"/>
              </a:rPr>
              <a:t>Master</a:t>
            </a:r>
            <a:r>
              <a:rPr lang="en-AU" sz="5600" dirty="0"/>
              <a:t> </a:t>
            </a:r>
            <a:r>
              <a:rPr lang="en-AU" sz="5600" b="1" dirty="0"/>
              <a:t>View</a:t>
            </a:r>
            <a:r>
              <a:rPr lang="en-AU" sz="5600" dirty="0"/>
              <a:t>.</a:t>
            </a:r>
          </a:p>
          <a:p>
            <a:pPr>
              <a:lnSpc>
                <a:spcPct val="120000"/>
              </a:lnSpc>
            </a:pPr>
            <a:endParaRPr lang="en-US" dirty="0"/>
          </a:p>
        </p:txBody>
      </p:sp>
      <p:grpSp>
        <p:nvGrpSpPr>
          <p:cNvPr id="7" name="Group 6">
            <a:extLst>
              <a:ext uri="{FF2B5EF4-FFF2-40B4-BE49-F238E27FC236}">
                <a16:creationId xmlns:a16="http://schemas.microsoft.com/office/drawing/2014/main" id="{6D86EA22-20B9-1A46-8E39-3F3DBD0CFB6A}"/>
              </a:ext>
            </a:extLst>
          </p:cNvPr>
          <p:cNvGrpSpPr/>
          <p:nvPr/>
        </p:nvGrpSpPr>
        <p:grpSpPr>
          <a:xfrm>
            <a:off x="1386795" y="1962293"/>
            <a:ext cx="2103895" cy="1031587"/>
            <a:chOff x="1386795" y="1962293"/>
            <a:chExt cx="2103895" cy="1031587"/>
          </a:xfrm>
        </p:grpSpPr>
        <p:sp>
          <p:nvSpPr>
            <p:cNvPr id="5" name="Striped Right Arrow 4">
              <a:extLst>
                <a:ext uri="{FF2B5EF4-FFF2-40B4-BE49-F238E27FC236}">
                  <a16:creationId xmlns:a16="http://schemas.microsoft.com/office/drawing/2014/main" id="{C3387364-6929-DC49-92E1-AD792ADC2423}"/>
                </a:ext>
              </a:extLst>
            </p:cNvPr>
            <p:cNvSpPr/>
            <p:nvPr/>
          </p:nvSpPr>
          <p:spPr>
            <a:xfrm rot="2939691" flipV="1">
              <a:off x="1786162" y="2635695"/>
              <a:ext cx="437321" cy="27904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0D7B372-1EA3-664A-8022-5C3E0DB3A8E4}"/>
                </a:ext>
              </a:extLst>
            </p:cNvPr>
            <p:cNvSpPr txBox="1"/>
            <p:nvPr/>
          </p:nvSpPr>
          <p:spPr>
            <a:xfrm>
              <a:off x="1386795" y="1962293"/>
              <a:ext cx="2103895" cy="646331"/>
            </a:xfrm>
            <a:prstGeom prst="rect">
              <a:avLst/>
            </a:prstGeom>
            <a:noFill/>
          </p:spPr>
          <p:txBody>
            <a:bodyPr wrap="square" rtlCol="0">
              <a:spAutoFit/>
            </a:bodyPr>
            <a:lstStyle/>
            <a:p>
              <a:pPr algn="ctr"/>
              <a:r>
                <a:rPr lang="en-US" b="1" dirty="0">
                  <a:solidFill>
                    <a:schemeClr val="accent1"/>
                  </a:solidFill>
                </a:rPr>
                <a:t>All the work is done! </a:t>
              </a:r>
              <a:r>
                <a:rPr lang="en-US" b="1" dirty="0">
                  <a:solidFill>
                    <a:schemeClr val="accent1"/>
                  </a:solidFill>
                  <a:sym typeface="Wingdings" pitchFamily="2" charset="2"/>
                </a:rPr>
                <a:t></a:t>
              </a:r>
              <a:endParaRPr lang="en-US" b="1" dirty="0">
                <a:solidFill>
                  <a:schemeClr val="accent1"/>
                </a:solidFill>
              </a:endParaRPr>
            </a:p>
          </p:txBody>
        </p:sp>
      </p:grpSp>
    </p:spTree>
    <p:extLst>
      <p:ext uri="{BB962C8B-B14F-4D97-AF65-F5344CB8AC3E}">
        <p14:creationId xmlns:p14="http://schemas.microsoft.com/office/powerpoint/2010/main" val="1991218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506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7F668DC-610C-0C4F-8034-572B21287C09}"/>
              </a:ext>
            </a:extLst>
          </p:cNvPr>
          <p:cNvSpPr>
            <a:spLocks noGrp="1"/>
          </p:cNvSpPr>
          <p:nvPr>
            <p:ph type="body" idx="1"/>
          </p:nvPr>
        </p:nvSpPr>
        <p:spPr/>
        <p:txBody>
          <a:bodyPr/>
          <a:lstStyle/>
          <a:p>
            <a:r>
              <a:rPr lang="en-US" dirty="0"/>
              <a:t>God’s Blueprint</a:t>
            </a:r>
          </a:p>
        </p:txBody>
      </p:sp>
      <p:sp>
        <p:nvSpPr>
          <p:cNvPr id="4" name="Content Placeholder 3">
            <a:extLst>
              <a:ext uri="{FF2B5EF4-FFF2-40B4-BE49-F238E27FC236}">
                <a16:creationId xmlns:a16="http://schemas.microsoft.com/office/drawing/2014/main" id="{85D0ECCA-BED9-074F-8A3A-E99B1259F281}"/>
              </a:ext>
            </a:extLst>
          </p:cNvPr>
          <p:cNvSpPr>
            <a:spLocks noGrp="1"/>
          </p:cNvSpPr>
          <p:nvPr>
            <p:ph sz="half" idx="2"/>
          </p:nvPr>
        </p:nvSpPr>
        <p:spPr/>
        <p:txBody>
          <a:bodyPr>
            <a:normAutofit fontScale="92500" lnSpcReduction="10000"/>
          </a:bodyPr>
          <a:lstStyle/>
          <a:p>
            <a:pPr>
              <a:lnSpc>
                <a:spcPct val="110000"/>
              </a:lnSpc>
            </a:pPr>
            <a:r>
              <a:rPr lang="en-US" sz="2400" dirty="0">
                <a:solidFill>
                  <a:schemeClr val="tx1"/>
                </a:solidFill>
                <a:latin typeface="Helvetica" pitchFamily="2" charset="0"/>
              </a:rPr>
              <a:t>God is the truth and He revealed His Truth in Jesus.</a:t>
            </a:r>
          </a:p>
          <a:p>
            <a:pPr>
              <a:lnSpc>
                <a:spcPct val="110000"/>
              </a:lnSpc>
            </a:pPr>
            <a:r>
              <a:rPr lang="en-US" sz="2400" dirty="0">
                <a:solidFill>
                  <a:schemeClr val="tx1"/>
                </a:solidFill>
                <a:latin typeface="Helvetica" pitchFamily="2" charset="0"/>
              </a:rPr>
              <a:t>God’s word is truth.</a:t>
            </a:r>
          </a:p>
          <a:p>
            <a:pPr>
              <a:lnSpc>
                <a:spcPct val="110000"/>
              </a:lnSpc>
            </a:pPr>
            <a:r>
              <a:rPr lang="en-US" sz="2400" dirty="0">
                <a:solidFill>
                  <a:schemeClr val="tx1"/>
                </a:solidFill>
                <a:latin typeface="Helvetica" pitchFamily="2" charset="0"/>
              </a:rPr>
              <a:t>Protecting the truth is important for the future salvation of people.</a:t>
            </a:r>
          </a:p>
          <a:p>
            <a:pPr>
              <a:lnSpc>
                <a:spcPct val="110000"/>
              </a:lnSpc>
            </a:pPr>
            <a:r>
              <a:rPr lang="en-US" sz="2400" dirty="0">
                <a:solidFill>
                  <a:schemeClr val="tx1"/>
                </a:solidFill>
                <a:latin typeface="Helvetica" pitchFamily="2" charset="0"/>
              </a:rPr>
              <a:t>God calls me to share His truth in love because it reveals His true character.</a:t>
            </a:r>
          </a:p>
          <a:p>
            <a:pPr>
              <a:lnSpc>
                <a:spcPct val="110000"/>
              </a:lnSpc>
            </a:pPr>
            <a:r>
              <a:rPr lang="en-US" sz="2400" dirty="0">
                <a:solidFill>
                  <a:schemeClr val="tx1"/>
                </a:solidFill>
                <a:latin typeface="Helvetica" pitchFamily="2" charset="0"/>
              </a:rPr>
              <a:t>Satan has been trying to destroy God’s truth for thousands of years.</a:t>
            </a:r>
          </a:p>
        </p:txBody>
      </p:sp>
      <p:sp>
        <p:nvSpPr>
          <p:cNvPr id="5" name="Text Placeholder 4">
            <a:extLst>
              <a:ext uri="{FF2B5EF4-FFF2-40B4-BE49-F238E27FC236}">
                <a16:creationId xmlns:a16="http://schemas.microsoft.com/office/drawing/2014/main" id="{25C8B1EF-1F5A-0549-AEFB-4E145A59F0CC}"/>
              </a:ext>
            </a:extLst>
          </p:cNvPr>
          <p:cNvSpPr>
            <a:spLocks noGrp="1"/>
          </p:cNvSpPr>
          <p:nvPr>
            <p:ph type="body" sz="quarter" idx="3"/>
          </p:nvPr>
        </p:nvSpPr>
        <p:spPr/>
        <p:txBody>
          <a:bodyPr/>
          <a:lstStyle/>
          <a:p>
            <a:r>
              <a:rPr lang="en-US" dirty="0"/>
              <a:t>Satan’s Counterfeit</a:t>
            </a:r>
          </a:p>
        </p:txBody>
      </p:sp>
      <p:sp>
        <p:nvSpPr>
          <p:cNvPr id="6" name="Content Placeholder 5">
            <a:extLst>
              <a:ext uri="{FF2B5EF4-FFF2-40B4-BE49-F238E27FC236}">
                <a16:creationId xmlns:a16="http://schemas.microsoft.com/office/drawing/2014/main" id="{B2C4325C-F5ED-5E4E-A5A3-0B3F6991031C}"/>
              </a:ext>
            </a:extLst>
          </p:cNvPr>
          <p:cNvSpPr>
            <a:spLocks noGrp="1"/>
          </p:cNvSpPr>
          <p:nvPr>
            <p:ph sz="quarter" idx="4"/>
          </p:nvPr>
        </p:nvSpPr>
        <p:spPr>
          <a:xfrm>
            <a:off x="6172199" y="2505075"/>
            <a:ext cx="5357813" cy="3684588"/>
          </a:xfrm>
        </p:spPr>
        <p:txBody>
          <a:bodyPr>
            <a:normAutofit fontScale="92500" lnSpcReduction="10000"/>
          </a:bodyPr>
          <a:lstStyle/>
          <a:p>
            <a:pPr>
              <a:lnSpc>
                <a:spcPct val="110000"/>
              </a:lnSpc>
            </a:pPr>
            <a:r>
              <a:rPr lang="en-US" sz="2400" dirty="0">
                <a:solidFill>
                  <a:schemeClr val="tx1"/>
                </a:solidFill>
                <a:latin typeface="Helvetica" pitchFamily="2" charset="0"/>
              </a:rPr>
              <a:t>There is no such thing as absolute truth.</a:t>
            </a:r>
          </a:p>
          <a:p>
            <a:pPr>
              <a:lnSpc>
                <a:spcPct val="110000"/>
              </a:lnSpc>
            </a:pPr>
            <a:r>
              <a:rPr lang="en-US" sz="2400" dirty="0">
                <a:solidFill>
                  <a:schemeClr val="tx1"/>
                </a:solidFill>
                <a:latin typeface="Helvetica" pitchFamily="2" charset="0"/>
              </a:rPr>
              <a:t>Truth is a relative term, so each person can have their own truth.</a:t>
            </a:r>
          </a:p>
          <a:p>
            <a:pPr>
              <a:lnSpc>
                <a:spcPct val="110000"/>
              </a:lnSpc>
            </a:pPr>
            <a:r>
              <a:rPr lang="en-US" sz="2400" dirty="0">
                <a:solidFill>
                  <a:schemeClr val="tx1"/>
                </a:solidFill>
                <a:latin typeface="Helvetica" pitchFamily="2" charset="0"/>
              </a:rPr>
              <a:t>Another person’s truth is no less true than the truth that I have from God.</a:t>
            </a:r>
          </a:p>
          <a:p>
            <a:pPr>
              <a:lnSpc>
                <a:spcPct val="110000"/>
              </a:lnSpc>
            </a:pPr>
            <a:r>
              <a:rPr lang="en-US" sz="2400" dirty="0">
                <a:solidFill>
                  <a:schemeClr val="tx1"/>
                </a:solidFill>
                <a:latin typeface="Helvetica" pitchFamily="2" charset="0"/>
              </a:rPr>
              <a:t>Truth is less important than feelings.</a:t>
            </a:r>
          </a:p>
          <a:p>
            <a:pPr>
              <a:lnSpc>
                <a:spcPct val="110000"/>
              </a:lnSpc>
            </a:pPr>
            <a:r>
              <a:rPr lang="en-US" sz="2400" dirty="0">
                <a:solidFill>
                  <a:schemeClr val="tx1"/>
                </a:solidFill>
                <a:latin typeface="Helvetica" pitchFamily="2" charset="0"/>
              </a:rPr>
              <a:t>All the great truths of the world will lead us to the same god.</a:t>
            </a:r>
          </a:p>
        </p:txBody>
      </p:sp>
      <p:pic>
        <p:nvPicPr>
          <p:cNvPr id="12" name="Picture 11" descr="A picture containing logo&#10;&#10;Description automatically generated">
            <a:extLst>
              <a:ext uri="{FF2B5EF4-FFF2-40B4-BE49-F238E27FC236}">
                <a16:creationId xmlns:a16="http://schemas.microsoft.com/office/drawing/2014/main" id="{D8873DA2-D20D-3B4F-AD74-534A075AEAFC}"/>
              </a:ext>
            </a:extLst>
          </p:cNvPr>
          <p:cNvPicPr>
            <a:picLocks noChangeAspect="1"/>
          </p:cNvPicPr>
          <p:nvPr/>
        </p:nvPicPr>
        <p:blipFill>
          <a:blip r:embed="rId2"/>
          <a:stretch>
            <a:fillRect/>
          </a:stretch>
        </p:blipFill>
        <p:spPr>
          <a:xfrm>
            <a:off x="484981" y="125990"/>
            <a:ext cx="5867400" cy="1638300"/>
          </a:xfrm>
          <a:prstGeom prst="rect">
            <a:avLst/>
          </a:prstGeom>
        </p:spPr>
      </p:pic>
    </p:spTree>
    <p:extLst>
      <p:ext uri="{BB962C8B-B14F-4D97-AF65-F5344CB8AC3E}">
        <p14:creationId xmlns:p14="http://schemas.microsoft.com/office/powerpoint/2010/main" val="178881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A9A144-7220-924C-AF3A-035CB19B1EB4}"/>
              </a:ext>
            </a:extLst>
          </p:cNvPr>
          <p:cNvPicPr>
            <a:picLocks noChangeAspect="1"/>
          </p:cNvPicPr>
          <p:nvPr/>
        </p:nvPicPr>
        <p:blipFill>
          <a:blip r:embed="rId2"/>
          <a:stretch>
            <a:fillRect/>
          </a:stretch>
        </p:blipFill>
        <p:spPr>
          <a:xfrm>
            <a:off x="2217531" y="527050"/>
            <a:ext cx="8890000" cy="5803900"/>
          </a:xfrm>
          <a:prstGeom prst="rect">
            <a:avLst/>
          </a:prstGeom>
        </p:spPr>
      </p:pic>
    </p:spTree>
    <p:extLst>
      <p:ext uri="{BB962C8B-B14F-4D97-AF65-F5344CB8AC3E}">
        <p14:creationId xmlns:p14="http://schemas.microsoft.com/office/powerpoint/2010/main" val="172789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89C2BF8-6FA8-4F47-A75F-1FD2B560565F}"/>
              </a:ext>
            </a:extLst>
          </p:cNvPr>
          <p:cNvSpPr>
            <a:spLocks noGrp="1"/>
          </p:cNvSpPr>
          <p:nvPr>
            <p:ph type="body" sz="half" idx="2"/>
          </p:nvPr>
        </p:nvSpPr>
        <p:spPr>
          <a:xfrm>
            <a:off x="631595" y="1832125"/>
            <a:ext cx="3926549" cy="3811588"/>
          </a:xfrm>
        </p:spPr>
        <p:txBody>
          <a:bodyPr>
            <a:normAutofit/>
          </a:bodyPr>
          <a:lstStyle/>
          <a:p>
            <a:pPr algn="ctr"/>
            <a:r>
              <a:rPr lang="en-US" sz="3200" dirty="0"/>
              <a:t>In a world filled with photoshopped images, fake news and deepfake videos how can we know what’s true? </a:t>
            </a:r>
          </a:p>
        </p:txBody>
      </p:sp>
      <p:pic>
        <p:nvPicPr>
          <p:cNvPr id="5" name="Picture 4" descr="A picture containing text, indoor, gambling house&#10;&#10;Description automatically generated">
            <a:extLst>
              <a:ext uri="{FF2B5EF4-FFF2-40B4-BE49-F238E27FC236}">
                <a16:creationId xmlns:a16="http://schemas.microsoft.com/office/drawing/2014/main" id="{F7ECAFC0-25C7-124A-805F-03548D7F2C6C}"/>
              </a:ext>
            </a:extLst>
          </p:cNvPr>
          <p:cNvPicPr>
            <a:picLocks noChangeAspect="1"/>
          </p:cNvPicPr>
          <p:nvPr/>
        </p:nvPicPr>
        <p:blipFill rotWithShape="1">
          <a:blip r:embed="rId2"/>
          <a:srcRect l="3967" t="35115" r="30698" b="-927"/>
          <a:stretch/>
        </p:blipFill>
        <p:spPr>
          <a:xfrm>
            <a:off x="5387547" y="1590933"/>
            <a:ext cx="6501144" cy="3676134"/>
          </a:xfrm>
          <a:prstGeom prst="rect">
            <a:avLst/>
          </a:prstGeom>
        </p:spPr>
      </p:pic>
    </p:spTree>
    <p:extLst>
      <p:ext uri="{BB962C8B-B14F-4D97-AF65-F5344CB8AC3E}">
        <p14:creationId xmlns:p14="http://schemas.microsoft.com/office/powerpoint/2010/main" val="1104676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20178D-01A4-214A-B69A-75EADA5DC205}"/>
              </a:ext>
            </a:extLst>
          </p:cNvPr>
          <p:cNvSpPr>
            <a:spLocks noGrp="1"/>
          </p:cNvSpPr>
          <p:nvPr>
            <p:ph type="body" sz="quarter" idx="11"/>
          </p:nvPr>
        </p:nvSpPr>
        <p:spPr>
          <a:xfrm>
            <a:off x="341785" y="1981836"/>
            <a:ext cx="5344660" cy="2615881"/>
          </a:xfrm>
        </p:spPr>
        <p:txBody>
          <a:bodyPr>
            <a:normAutofit/>
          </a:bodyPr>
          <a:lstStyle/>
          <a:p>
            <a:pPr algn="ctr"/>
            <a:r>
              <a:rPr lang="en-US" sz="4400" b="1" dirty="0">
                <a:latin typeface="Helvetica" pitchFamily="2" charset="0"/>
              </a:rPr>
              <a:t>TRUTH is TRUTH</a:t>
            </a:r>
          </a:p>
          <a:p>
            <a:pPr algn="ctr"/>
            <a:r>
              <a:rPr lang="en-US" dirty="0">
                <a:latin typeface="Helvetica" pitchFamily="2" charset="0"/>
              </a:rPr>
              <a:t>even if no one believes it,</a:t>
            </a:r>
          </a:p>
          <a:p>
            <a:pPr algn="ctr"/>
            <a:r>
              <a:rPr lang="en-US" sz="4400" b="1" dirty="0">
                <a:latin typeface="Helvetica" pitchFamily="2" charset="0"/>
              </a:rPr>
              <a:t>a LIE is a LIE</a:t>
            </a:r>
          </a:p>
          <a:p>
            <a:pPr algn="ctr"/>
            <a:r>
              <a:rPr lang="en-US" dirty="0">
                <a:latin typeface="Helvetica" pitchFamily="2" charset="0"/>
              </a:rPr>
              <a:t>even if everyone believes it.</a:t>
            </a:r>
          </a:p>
        </p:txBody>
      </p:sp>
      <p:pic>
        <p:nvPicPr>
          <p:cNvPr id="6" name="Picture 5" descr="A picture containing text, computer, computer, indoor&#10;&#10;Description automatically generated">
            <a:extLst>
              <a:ext uri="{FF2B5EF4-FFF2-40B4-BE49-F238E27FC236}">
                <a16:creationId xmlns:a16="http://schemas.microsoft.com/office/drawing/2014/main" id="{2C07CE75-B0FC-2644-BA63-74DC9A839156}"/>
              </a:ext>
            </a:extLst>
          </p:cNvPr>
          <p:cNvPicPr>
            <a:picLocks noChangeAspect="1"/>
          </p:cNvPicPr>
          <p:nvPr/>
        </p:nvPicPr>
        <p:blipFill>
          <a:blip r:embed="rId2"/>
          <a:stretch>
            <a:fillRect/>
          </a:stretch>
        </p:blipFill>
        <p:spPr>
          <a:xfrm>
            <a:off x="6282427" y="1433848"/>
            <a:ext cx="5567788" cy="3711859"/>
          </a:xfrm>
          <a:prstGeom prst="rect">
            <a:avLst/>
          </a:prstGeom>
        </p:spPr>
      </p:pic>
    </p:spTree>
    <p:extLst>
      <p:ext uri="{BB962C8B-B14F-4D97-AF65-F5344CB8AC3E}">
        <p14:creationId xmlns:p14="http://schemas.microsoft.com/office/powerpoint/2010/main" val="2441473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90C7CC-B32E-7C40-93D8-E2DECE788695}"/>
              </a:ext>
            </a:extLst>
          </p:cNvPr>
          <p:cNvSpPr>
            <a:spLocks noGrp="1"/>
          </p:cNvSpPr>
          <p:nvPr>
            <p:ph type="body" sz="quarter" idx="11"/>
          </p:nvPr>
        </p:nvSpPr>
        <p:spPr>
          <a:xfrm>
            <a:off x="7095665" y="1168350"/>
            <a:ext cx="4327709" cy="4521300"/>
          </a:xfrm>
        </p:spPr>
        <p:txBody>
          <a:bodyPr>
            <a:normAutofit fontScale="85000" lnSpcReduction="20000"/>
          </a:bodyPr>
          <a:lstStyle/>
          <a:p>
            <a:pPr algn="ctr">
              <a:lnSpc>
                <a:spcPct val="110000"/>
              </a:lnSpc>
              <a:spcBef>
                <a:spcPts val="0"/>
              </a:spcBef>
            </a:pPr>
            <a:r>
              <a:rPr lang="en-US" sz="2600" b="1" dirty="0"/>
              <a:t>STEWARDS OF TRUTH</a:t>
            </a:r>
          </a:p>
          <a:p>
            <a:pPr algn="ctr">
              <a:lnSpc>
                <a:spcPct val="110000"/>
              </a:lnSpc>
              <a:spcBef>
                <a:spcPts val="0"/>
              </a:spcBef>
            </a:pPr>
            <a:endParaRPr lang="en-US" sz="2600" dirty="0"/>
          </a:p>
          <a:p>
            <a:pPr algn="ctr">
              <a:lnSpc>
                <a:spcPct val="110000"/>
              </a:lnSpc>
              <a:spcBef>
                <a:spcPts val="0"/>
              </a:spcBef>
            </a:pPr>
            <a:r>
              <a:rPr lang="en-US" sz="3600" dirty="0"/>
              <a:t>“Let a man so consider us, as servants of Christ and </a:t>
            </a:r>
            <a:r>
              <a:rPr lang="en-US" sz="3600" u="sng" dirty="0"/>
              <a:t>stewards</a:t>
            </a:r>
            <a:r>
              <a:rPr lang="en-US" sz="3600" b="1" dirty="0"/>
              <a:t> </a:t>
            </a:r>
            <a:r>
              <a:rPr lang="en-US" sz="3600" dirty="0"/>
              <a:t>of the mysteries of God. Moreover it is required in </a:t>
            </a:r>
            <a:r>
              <a:rPr lang="en-US" sz="3600" u="sng" dirty="0"/>
              <a:t>stewards</a:t>
            </a:r>
            <a:r>
              <a:rPr lang="en-US" sz="3600" dirty="0"/>
              <a:t> that one be found faithful.”</a:t>
            </a:r>
          </a:p>
          <a:p>
            <a:pPr algn="ctr"/>
            <a:endParaRPr lang="en-US" dirty="0"/>
          </a:p>
          <a:p>
            <a:pPr algn="ctr"/>
            <a:r>
              <a:rPr lang="en-US" sz="2000" i="1" dirty="0"/>
              <a:t>1 Corinthians 4:1-2 (NKJV)</a:t>
            </a:r>
          </a:p>
        </p:txBody>
      </p:sp>
      <p:pic>
        <p:nvPicPr>
          <p:cNvPr id="5" name="Picture 4" descr="A picture containing ground, vegetable&#10;&#10;Description automatically generated">
            <a:extLst>
              <a:ext uri="{FF2B5EF4-FFF2-40B4-BE49-F238E27FC236}">
                <a16:creationId xmlns:a16="http://schemas.microsoft.com/office/drawing/2014/main" id="{60EEFCD6-CCF0-B549-9F61-CE19CA8E3E54}"/>
              </a:ext>
            </a:extLst>
          </p:cNvPr>
          <p:cNvPicPr>
            <a:picLocks noChangeAspect="1"/>
          </p:cNvPicPr>
          <p:nvPr/>
        </p:nvPicPr>
        <p:blipFill>
          <a:blip r:embed="rId2"/>
          <a:stretch>
            <a:fillRect/>
          </a:stretch>
        </p:blipFill>
        <p:spPr>
          <a:xfrm>
            <a:off x="1663147" y="672720"/>
            <a:ext cx="3675039" cy="5512559"/>
          </a:xfrm>
          <a:prstGeom prst="rect">
            <a:avLst/>
          </a:prstGeom>
        </p:spPr>
      </p:pic>
    </p:spTree>
    <p:extLst>
      <p:ext uri="{BB962C8B-B14F-4D97-AF65-F5344CB8AC3E}">
        <p14:creationId xmlns:p14="http://schemas.microsoft.com/office/powerpoint/2010/main" val="3669693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90C7CC-B32E-7C40-93D8-E2DECE788695}"/>
              </a:ext>
            </a:extLst>
          </p:cNvPr>
          <p:cNvSpPr>
            <a:spLocks noGrp="1"/>
          </p:cNvSpPr>
          <p:nvPr>
            <p:ph type="body" sz="quarter" idx="11"/>
          </p:nvPr>
        </p:nvSpPr>
        <p:spPr>
          <a:xfrm>
            <a:off x="7228187" y="2045570"/>
            <a:ext cx="4118985" cy="3867208"/>
          </a:xfrm>
        </p:spPr>
        <p:txBody>
          <a:bodyPr/>
          <a:lstStyle/>
          <a:p>
            <a:pPr algn="ctr"/>
            <a:r>
              <a:rPr lang="en-US" sz="3600" dirty="0"/>
              <a:t>“Sanctify them by Your truth. Your word is truth.”</a:t>
            </a:r>
          </a:p>
          <a:p>
            <a:pPr algn="ctr"/>
            <a:endParaRPr lang="en-US" dirty="0"/>
          </a:p>
          <a:p>
            <a:pPr algn="ctr"/>
            <a:r>
              <a:rPr lang="en-US" sz="2000" i="1" dirty="0"/>
              <a:t>John 17: 17 (NKJV)</a:t>
            </a:r>
          </a:p>
        </p:txBody>
      </p:sp>
      <p:pic>
        <p:nvPicPr>
          <p:cNvPr id="5" name="Picture 4" descr="A picture containing ground, vegetable&#10;&#10;Description automatically generated">
            <a:extLst>
              <a:ext uri="{FF2B5EF4-FFF2-40B4-BE49-F238E27FC236}">
                <a16:creationId xmlns:a16="http://schemas.microsoft.com/office/drawing/2014/main" id="{60EEFCD6-CCF0-B549-9F61-CE19CA8E3E54}"/>
              </a:ext>
            </a:extLst>
          </p:cNvPr>
          <p:cNvPicPr>
            <a:picLocks noChangeAspect="1"/>
          </p:cNvPicPr>
          <p:nvPr/>
        </p:nvPicPr>
        <p:blipFill>
          <a:blip r:embed="rId2"/>
          <a:stretch>
            <a:fillRect/>
          </a:stretch>
        </p:blipFill>
        <p:spPr>
          <a:xfrm>
            <a:off x="1663147" y="672720"/>
            <a:ext cx="3675039" cy="5512559"/>
          </a:xfrm>
          <a:prstGeom prst="rect">
            <a:avLst/>
          </a:prstGeom>
        </p:spPr>
      </p:pic>
    </p:spTree>
    <p:extLst>
      <p:ext uri="{BB962C8B-B14F-4D97-AF65-F5344CB8AC3E}">
        <p14:creationId xmlns:p14="http://schemas.microsoft.com/office/powerpoint/2010/main" val="438065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indoor, person, dark&#10;&#10;Description automatically generated">
            <a:extLst>
              <a:ext uri="{FF2B5EF4-FFF2-40B4-BE49-F238E27FC236}">
                <a16:creationId xmlns:a16="http://schemas.microsoft.com/office/drawing/2014/main" id="{43B25238-D05D-3C49-B61F-2A136AC0435E}"/>
              </a:ext>
            </a:extLst>
          </p:cNvPr>
          <p:cNvPicPr>
            <a:picLocks noGrp="1" noChangeAspect="1"/>
          </p:cNvPicPr>
          <p:nvPr>
            <p:ph type="pic" sz="quarter" idx="4294967295"/>
          </p:nvPr>
        </p:nvPicPr>
        <p:blipFill rotWithShape="1">
          <a:blip r:embed="rId2"/>
          <a:srcRect l="26563" t="6400" r="26563" b="5826"/>
          <a:stretch/>
        </p:blipFill>
        <p:spPr>
          <a:xfrm>
            <a:off x="1532237" y="740672"/>
            <a:ext cx="3977015" cy="5585254"/>
          </a:xfrm>
        </p:spPr>
      </p:pic>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6774300" y="938383"/>
            <a:ext cx="4897438" cy="4929017"/>
          </a:xfrm>
        </p:spPr>
        <p:txBody>
          <a:bodyPr>
            <a:normAutofit fontScale="70000" lnSpcReduction="20000"/>
          </a:bodyPr>
          <a:lstStyle/>
          <a:p>
            <a:pPr algn="ctr">
              <a:lnSpc>
                <a:spcPct val="120000"/>
              </a:lnSpc>
              <a:spcBef>
                <a:spcPts val="0"/>
              </a:spcBef>
            </a:pP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“There are many precious truths contained in the Word of God, but it is "present truth" that the flock needs now. I have seen the danger of the messengers running off from the important points of present truth, to dwell upon subjects that are not calculated to unite the flock and sanctify the soul. Satan will here take every possible advantage to injure the cause.”</a:t>
            </a:r>
          </a:p>
          <a:p>
            <a:pPr algn="ctr">
              <a:lnSpc>
                <a:spcPct val="120000"/>
              </a:lnSpc>
              <a:spcBef>
                <a:spcPts val="0"/>
              </a:spcBef>
            </a:pPr>
            <a:endParaRPr lang="en-AU" sz="14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AU" sz="2900" i="1" dirty="0">
                <a:solidFill>
                  <a:schemeClr val="tx1"/>
                </a:solidFill>
              </a:rPr>
              <a:t>Ellen G. White, Early Writings, 64</a:t>
            </a:r>
            <a:endParaRPr lang="en-AU" sz="2900" dirty="0">
              <a:solidFill>
                <a:schemeClr val="tx1"/>
              </a:solidFill>
            </a:endParaRPr>
          </a:p>
        </p:txBody>
      </p:sp>
    </p:spTree>
    <p:extLst>
      <p:ext uri="{BB962C8B-B14F-4D97-AF65-F5344CB8AC3E}">
        <p14:creationId xmlns:p14="http://schemas.microsoft.com/office/powerpoint/2010/main" val="3209616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8DF1DD-BFE7-0B49-A4BB-CD162B26673A}"/>
              </a:ext>
            </a:extLst>
          </p:cNvPr>
          <p:cNvSpPr>
            <a:spLocks noGrp="1"/>
          </p:cNvSpPr>
          <p:nvPr>
            <p:ph sz="half" idx="2"/>
          </p:nvPr>
        </p:nvSpPr>
        <p:spPr/>
        <p:txBody>
          <a:bodyPr>
            <a:normAutofit/>
          </a:bodyPr>
          <a:lstStyle/>
          <a:p>
            <a:pPr algn="ctr"/>
            <a:r>
              <a:rPr lang="en-US" sz="4000" b="1" dirty="0">
                <a:solidFill>
                  <a:schemeClr val="bg1"/>
                </a:solidFill>
              </a:rPr>
              <a:t>PRESENT TRUTH</a:t>
            </a:r>
          </a:p>
          <a:p>
            <a:pPr algn="ctr"/>
            <a:r>
              <a:rPr lang="en-US" sz="4000" dirty="0">
                <a:solidFill>
                  <a:schemeClr val="bg1"/>
                </a:solidFill>
              </a:rPr>
              <a:t>is not always</a:t>
            </a:r>
          </a:p>
          <a:p>
            <a:pPr algn="ctr"/>
            <a:r>
              <a:rPr lang="en-US" sz="4000" dirty="0">
                <a:solidFill>
                  <a:schemeClr val="bg1"/>
                </a:solidFill>
              </a:rPr>
              <a:t> </a:t>
            </a:r>
            <a:r>
              <a:rPr lang="en-US" sz="4000" b="1" dirty="0">
                <a:solidFill>
                  <a:schemeClr val="bg1"/>
                </a:solidFill>
              </a:rPr>
              <a:t>PLEASANT TRUTH</a:t>
            </a:r>
            <a:endParaRPr lang="en-US" sz="4000" dirty="0">
              <a:solidFill>
                <a:schemeClr val="bg1"/>
              </a:solidFill>
            </a:endParaRPr>
          </a:p>
        </p:txBody>
      </p:sp>
    </p:spTree>
    <p:extLst>
      <p:ext uri="{BB962C8B-B14F-4D97-AF65-F5344CB8AC3E}">
        <p14:creationId xmlns:p14="http://schemas.microsoft.com/office/powerpoint/2010/main" val="1809796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indoor, person, dark&#10;&#10;Description automatically generated">
            <a:extLst>
              <a:ext uri="{FF2B5EF4-FFF2-40B4-BE49-F238E27FC236}">
                <a16:creationId xmlns:a16="http://schemas.microsoft.com/office/drawing/2014/main" id="{43B25238-D05D-3C49-B61F-2A136AC0435E}"/>
              </a:ext>
            </a:extLst>
          </p:cNvPr>
          <p:cNvPicPr>
            <a:picLocks noGrp="1" noChangeAspect="1"/>
          </p:cNvPicPr>
          <p:nvPr>
            <p:ph type="pic" sz="quarter" idx="4294967295"/>
          </p:nvPr>
        </p:nvPicPr>
        <p:blipFill rotWithShape="1">
          <a:blip r:embed="rId2"/>
          <a:srcRect l="26563" t="6400" r="26563" b="5826"/>
          <a:stretch/>
        </p:blipFill>
        <p:spPr>
          <a:xfrm>
            <a:off x="1532237" y="740672"/>
            <a:ext cx="3977015" cy="5585254"/>
          </a:xfrm>
        </p:spPr>
      </p:pic>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6774300" y="740673"/>
            <a:ext cx="4897438" cy="5143292"/>
          </a:xfrm>
        </p:spPr>
        <p:txBody>
          <a:bodyPr>
            <a:normAutofit fontScale="62500" lnSpcReduction="20000"/>
          </a:bodyPr>
          <a:lstStyle/>
          <a:p>
            <a:pPr algn="ctr">
              <a:lnSpc>
                <a:spcPct val="120000"/>
              </a:lnSpc>
              <a:spcBef>
                <a:spcPts val="0"/>
              </a:spcBef>
            </a:pPr>
            <a:r>
              <a:rPr lang="en-AU" sz="3600" dirty="0">
                <a:solidFill>
                  <a:schemeClr val="tx1"/>
                </a:solidFill>
                <a:latin typeface="Helvetica" pitchFamily="2" charset="0"/>
                <a:ea typeface="Open Sans Light" panose="020B0306030504020204" pitchFamily="34" charset="0"/>
                <a:cs typeface="Open Sans Light" panose="020B0306030504020204" pitchFamily="34" charset="0"/>
              </a:rPr>
              <a:t>TRUTH IN LOVE</a:t>
            </a:r>
          </a:p>
          <a:p>
            <a:pPr algn="ctr">
              <a:lnSpc>
                <a:spcPct val="120000"/>
              </a:lnSpc>
              <a:spcBef>
                <a:spcPts val="0"/>
              </a:spcBef>
            </a:pPr>
            <a:endParaRPr lang="en-AU" sz="1800" dirty="0">
              <a:solidFill>
                <a:schemeClr val="tx1"/>
              </a:solidFill>
              <a:latin typeface="Helvetica" pitchFamily="2" charset="0"/>
              <a:ea typeface="Open Sans Light" panose="020B0306030504020204" pitchFamily="34" charset="0"/>
              <a:cs typeface="Open Sans Light" panose="020B0306030504020204" pitchFamily="34" charset="0"/>
            </a:endParaRPr>
          </a:p>
          <a:p>
            <a:pPr algn="ctr">
              <a:lnSpc>
                <a:spcPct val="120000"/>
              </a:lnSpc>
              <a:spcBef>
                <a:spcPts val="0"/>
              </a:spcBef>
            </a:pPr>
            <a:r>
              <a:rPr lang="en-AU" sz="3500" dirty="0">
                <a:solidFill>
                  <a:schemeClr val="tx1"/>
                </a:solidFill>
                <a:latin typeface="Helvetica" pitchFamily="2" charset="0"/>
                <a:ea typeface="Open Sans Light" panose="020B0306030504020204" pitchFamily="34" charset="0"/>
                <a:cs typeface="Open Sans Light" panose="020B0306030504020204" pitchFamily="34" charset="0"/>
              </a:rPr>
              <a:t>“He who is the truth has made it possible for His servants, even in controversy, to make it manifest that the Spirit of truth is dwelling within them. … If the manner and words of the speaker are under the influence of the Spirit of God, self will be hid in Christ. … The truth is to be presented as it is in Jesus. Speak the truth in love. Let it be manifest that the love of Christ is in the heart, expressed in the countenance and in the words.”</a:t>
            </a:r>
          </a:p>
          <a:p>
            <a:pPr algn="ctr">
              <a:lnSpc>
                <a:spcPct val="120000"/>
              </a:lnSpc>
              <a:spcBef>
                <a:spcPts val="0"/>
              </a:spcBef>
            </a:pPr>
            <a:endParaRPr lang="en-AU" sz="1400" dirty="0">
              <a:solidFill>
                <a:schemeClr val="tx1"/>
              </a:solidFill>
              <a:latin typeface="Helvetica" pitchFamily="2" charset="0"/>
              <a:ea typeface="Open Sans Light" panose="020B0306030504020204" pitchFamily="34" charset="0"/>
              <a:cs typeface="Open Sans Light" panose="020B0306030504020204" pitchFamily="34" charset="0"/>
            </a:endParaRPr>
          </a:p>
          <a:p>
            <a:pPr algn="ctr"/>
            <a:r>
              <a:rPr lang="en-AU" sz="2900" i="1" dirty="0">
                <a:solidFill>
                  <a:schemeClr val="tx1"/>
                </a:solidFill>
                <a:latin typeface="Helvetica" pitchFamily="2" charset="0"/>
              </a:rPr>
              <a:t>Ellen G. White, Letter 9, para 9, 1894</a:t>
            </a:r>
            <a:endParaRPr lang="en-AU" sz="2900" dirty="0">
              <a:solidFill>
                <a:schemeClr val="tx1"/>
              </a:solidFill>
              <a:latin typeface="Helvetica" pitchFamily="2" charset="0"/>
            </a:endParaRPr>
          </a:p>
        </p:txBody>
      </p:sp>
    </p:spTree>
    <p:extLst>
      <p:ext uri="{BB962C8B-B14F-4D97-AF65-F5344CB8AC3E}">
        <p14:creationId xmlns:p14="http://schemas.microsoft.com/office/powerpoint/2010/main" val="1181029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22B94-DE0B-1247-B13F-A57418A53311}"/>
              </a:ext>
            </a:extLst>
          </p:cNvPr>
          <p:cNvSpPr>
            <a:spLocks noGrp="1"/>
          </p:cNvSpPr>
          <p:nvPr>
            <p:ph type="title"/>
          </p:nvPr>
        </p:nvSpPr>
        <p:spPr>
          <a:xfrm>
            <a:off x="1316182" y="284854"/>
            <a:ext cx="10037618" cy="759340"/>
          </a:xfrm>
        </p:spPr>
        <p:txBody>
          <a:bodyPr>
            <a:normAutofit fontScale="90000"/>
          </a:bodyPr>
          <a:lstStyle/>
          <a:p>
            <a:r>
              <a:rPr lang="en-US" sz="3200" b="1" dirty="0"/>
              <a:t>Why should we </a:t>
            </a:r>
            <a:r>
              <a:rPr lang="en-US" sz="3200" b="1" dirty="0">
                <a:solidFill>
                  <a:schemeClr val="tx1"/>
                </a:solidFill>
              </a:rPr>
              <a:t>encourage</a:t>
            </a:r>
            <a:r>
              <a:rPr lang="en-US" sz="3200" b="1" dirty="0">
                <a:solidFill>
                  <a:srgbClr val="FF0000"/>
                </a:solidFill>
              </a:rPr>
              <a:t> </a:t>
            </a:r>
            <a:r>
              <a:rPr lang="en-US" sz="3200" b="1" dirty="0"/>
              <a:t>Grateful Living? </a:t>
            </a:r>
            <a:r>
              <a:rPr lang="en-US" sz="1800" dirty="0">
                <a:solidFill>
                  <a:srgbClr val="00B050"/>
                </a:solidFill>
              </a:rPr>
              <a:t>(Delete this slide before presenting! </a:t>
            </a:r>
            <a:r>
              <a:rPr lang="en-US" sz="1800" dirty="0">
                <a:solidFill>
                  <a:srgbClr val="00B050"/>
                </a:solidFill>
                <a:sym typeface="Wingdings" pitchFamily="2" charset="2"/>
              </a:rPr>
              <a:t>)</a:t>
            </a:r>
            <a:endParaRPr lang="en-US" sz="1800" dirty="0">
              <a:solidFill>
                <a:srgbClr val="00B050"/>
              </a:solidFill>
            </a:endParaRPr>
          </a:p>
        </p:txBody>
      </p:sp>
      <p:sp>
        <p:nvSpPr>
          <p:cNvPr id="3" name="Content Placeholder 2">
            <a:extLst>
              <a:ext uri="{FF2B5EF4-FFF2-40B4-BE49-F238E27FC236}">
                <a16:creationId xmlns:a16="http://schemas.microsoft.com/office/drawing/2014/main" id="{D5D20086-420A-EE4A-B651-8B62B0A97EB4}"/>
              </a:ext>
            </a:extLst>
          </p:cNvPr>
          <p:cNvSpPr>
            <a:spLocks noGrp="1"/>
          </p:cNvSpPr>
          <p:nvPr>
            <p:ph idx="1"/>
          </p:nvPr>
        </p:nvSpPr>
        <p:spPr>
          <a:xfrm>
            <a:off x="1316182" y="991942"/>
            <a:ext cx="9395361" cy="4698852"/>
          </a:xfrm>
        </p:spPr>
        <p:txBody>
          <a:bodyPr>
            <a:normAutofit lnSpcReduction="10000"/>
          </a:bodyPr>
          <a:lstStyle/>
          <a:p>
            <a:r>
              <a:rPr lang="en-AU" sz="1400" b="1" dirty="0">
                <a:solidFill>
                  <a:schemeClr val="tx1"/>
                </a:solidFill>
              </a:rPr>
              <a:t>Because an ‘attitude of gratitude’ is good for us, and it’s God will! </a:t>
            </a:r>
            <a:r>
              <a:rPr lang="en-AU" sz="1400" dirty="0">
                <a:solidFill>
                  <a:schemeClr val="tx1"/>
                </a:solidFill>
              </a:rPr>
              <a:t>(1 Thess. 5:16-18; Prov. 17:22; Eph. 5:20; 2 Cor. 4:15)</a:t>
            </a:r>
          </a:p>
          <a:p>
            <a:r>
              <a:rPr lang="en-AU" sz="1400" dirty="0">
                <a:solidFill>
                  <a:schemeClr val="tx1"/>
                </a:solidFill>
              </a:rPr>
              <a:t>This series of Grateful Living messages falls under the category of what we often call ‘stewardship’—managing the things that God gives us—but for many listeners these messages will open up a whole new way of living abundantly (John 10:10).</a:t>
            </a:r>
          </a:p>
          <a:p>
            <a:r>
              <a:rPr lang="en-AU" sz="1400" dirty="0">
                <a:solidFill>
                  <a:schemeClr val="tx1"/>
                </a:solidFill>
              </a:rPr>
              <a:t>You see, it’s simple, yet profound. </a:t>
            </a:r>
            <a:r>
              <a:rPr lang="en-AU" sz="1400" b="1" dirty="0">
                <a:solidFill>
                  <a:schemeClr val="tx1"/>
                </a:solidFill>
              </a:rPr>
              <a:t>God is love, and because he loves he gives </a:t>
            </a:r>
            <a:r>
              <a:rPr lang="en-AU" sz="1400" dirty="0">
                <a:solidFill>
                  <a:schemeClr val="tx1"/>
                </a:solidFill>
              </a:rPr>
              <a:t>(see John 3:16). God calls us to be faithful stewards of His love by loving Him and </a:t>
            </a:r>
            <a:r>
              <a:rPr lang="en-AU" sz="1400" i="1" dirty="0">
                <a:solidFill>
                  <a:schemeClr val="tx1"/>
                </a:solidFill>
              </a:rPr>
              <a:t>giving</a:t>
            </a:r>
            <a:r>
              <a:rPr lang="en-AU" sz="1400" dirty="0">
                <a:solidFill>
                  <a:schemeClr val="tx1"/>
                </a:solidFill>
              </a:rPr>
              <a:t> His love to others. We do this by sharing </a:t>
            </a:r>
            <a:r>
              <a:rPr lang="en-AU" sz="1400" i="1" dirty="0">
                <a:solidFill>
                  <a:schemeClr val="tx1"/>
                </a:solidFill>
              </a:rPr>
              <a:t>all</a:t>
            </a:r>
            <a:r>
              <a:rPr lang="en-AU" sz="1400" dirty="0">
                <a:solidFill>
                  <a:schemeClr val="tx1"/>
                </a:solidFill>
              </a:rPr>
              <a:t> that we have and are.</a:t>
            </a:r>
          </a:p>
          <a:p>
            <a:pPr algn="ctr"/>
            <a:r>
              <a:rPr lang="en-AU" sz="1600" b="1" i="1" dirty="0">
                <a:solidFill>
                  <a:schemeClr val="tx1"/>
                </a:solidFill>
              </a:rPr>
              <a:t>The very heart and foundation of stewardship isn’t money, it’s love.</a:t>
            </a:r>
          </a:p>
          <a:p>
            <a:r>
              <a:rPr lang="en-AU" sz="1400" dirty="0">
                <a:solidFill>
                  <a:schemeClr val="tx1"/>
                </a:solidFill>
              </a:rPr>
              <a:t>At it’s very essence, </a:t>
            </a:r>
            <a:r>
              <a:rPr lang="en-AU" sz="1400" b="1" dirty="0">
                <a:solidFill>
                  <a:schemeClr val="tx1"/>
                </a:solidFill>
              </a:rPr>
              <a:t>Faithful Stewardship = Loving God and people with </a:t>
            </a:r>
            <a:r>
              <a:rPr lang="en-AU" sz="1400" b="1" i="1" dirty="0">
                <a:solidFill>
                  <a:schemeClr val="tx1"/>
                </a:solidFill>
              </a:rPr>
              <a:t>all</a:t>
            </a:r>
            <a:r>
              <a:rPr lang="en-AU" sz="1400" b="1" dirty="0">
                <a:solidFill>
                  <a:schemeClr val="tx1"/>
                </a:solidFill>
              </a:rPr>
              <a:t> we have and all we are</a:t>
            </a:r>
            <a:r>
              <a:rPr lang="en-AU" sz="1400" dirty="0">
                <a:solidFill>
                  <a:schemeClr val="tx1"/>
                </a:solidFill>
              </a:rPr>
              <a:t>. We are to love God and people with everything, with our 8 T’s—Time, Talents Testimony, Temple, Treasure, Territory, Tribe and God’s Truth.</a:t>
            </a:r>
          </a:p>
          <a:p>
            <a:r>
              <a:rPr lang="en-AU" sz="1400" dirty="0">
                <a:solidFill>
                  <a:schemeClr val="tx1"/>
                </a:solidFill>
              </a:rPr>
              <a:t>In the book </a:t>
            </a:r>
            <a:r>
              <a:rPr lang="en-AU" sz="1400" i="1" dirty="0">
                <a:solidFill>
                  <a:schemeClr val="tx1"/>
                </a:solidFill>
              </a:rPr>
              <a:t>Counsels on Stewardship </a:t>
            </a:r>
            <a:r>
              <a:rPr lang="en-AU" sz="1400" dirty="0">
                <a:solidFill>
                  <a:schemeClr val="tx1"/>
                </a:solidFill>
              </a:rPr>
              <a:t>by Ellen G. White, the word ‘love’ is used 36 times in just the first 18 pages! Love is the foundation of stewardship.</a:t>
            </a:r>
          </a:p>
          <a:p>
            <a:r>
              <a:rPr lang="en-AU" sz="1400" dirty="0">
                <a:solidFill>
                  <a:schemeClr val="tx1"/>
                </a:solidFill>
              </a:rPr>
              <a:t>When we understand God’s love we live gratefully. </a:t>
            </a:r>
            <a:r>
              <a:rPr lang="en-AU" sz="1400" b="1" dirty="0">
                <a:solidFill>
                  <a:schemeClr val="tx1"/>
                </a:solidFill>
              </a:rPr>
              <a:t>Grateful Living is about whole-of-life giving</a:t>
            </a:r>
            <a:r>
              <a:rPr lang="en-AU" sz="1400" dirty="0">
                <a:solidFill>
                  <a:schemeClr val="tx1"/>
                </a:solidFill>
              </a:rPr>
              <a:t>. God gives to us so that we can give to others. “And God is able to make </a:t>
            </a:r>
            <a:r>
              <a:rPr lang="en-AU" sz="1400" i="1" dirty="0">
                <a:solidFill>
                  <a:schemeClr val="tx1"/>
                </a:solidFill>
              </a:rPr>
              <a:t>all</a:t>
            </a:r>
            <a:r>
              <a:rPr lang="en-AU" sz="1400" dirty="0">
                <a:solidFill>
                  <a:schemeClr val="tx1"/>
                </a:solidFill>
              </a:rPr>
              <a:t> grace abound to you, so that in </a:t>
            </a:r>
            <a:r>
              <a:rPr lang="en-AU" sz="1400" i="1" dirty="0">
                <a:solidFill>
                  <a:schemeClr val="tx1"/>
                </a:solidFill>
              </a:rPr>
              <a:t>all</a:t>
            </a:r>
            <a:r>
              <a:rPr lang="en-AU" sz="1400" dirty="0">
                <a:solidFill>
                  <a:schemeClr val="tx1"/>
                </a:solidFill>
              </a:rPr>
              <a:t> things at </a:t>
            </a:r>
            <a:r>
              <a:rPr lang="en-AU" sz="1400" i="1" dirty="0">
                <a:solidFill>
                  <a:schemeClr val="tx1"/>
                </a:solidFill>
              </a:rPr>
              <a:t>all</a:t>
            </a:r>
            <a:r>
              <a:rPr lang="en-AU" sz="1400" dirty="0">
                <a:solidFill>
                  <a:schemeClr val="tx1"/>
                </a:solidFill>
              </a:rPr>
              <a:t> times having </a:t>
            </a:r>
            <a:r>
              <a:rPr lang="en-AU" sz="1400" i="1" dirty="0">
                <a:solidFill>
                  <a:schemeClr val="tx1"/>
                </a:solidFill>
              </a:rPr>
              <a:t>all</a:t>
            </a:r>
            <a:r>
              <a:rPr lang="en-AU" sz="1400" dirty="0">
                <a:solidFill>
                  <a:schemeClr val="tx1"/>
                </a:solidFill>
              </a:rPr>
              <a:t> that you need you will abound in </a:t>
            </a:r>
            <a:r>
              <a:rPr lang="en-AU" sz="1400" i="1" dirty="0">
                <a:solidFill>
                  <a:schemeClr val="tx1"/>
                </a:solidFill>
              </a:rPr>
              <a:t>every</a:t>
            </a:r>
            <a:r>
              <a:rPr lang="en-AU" sz="1400" dirty="0">
                <a:solidFill>
                  <a:schemeClr val="tx1"/>
                </a:solidFill>
              </a:rPr>
              <a:t> good work.” </a:t>
            </a:r>
            <a:r>
              <a:rPr lang="en-AU" sz="1400" i="1" dirty="0">
                <a:solidFill>
                  <a:schemeClr val="tx1"/>
                </a:solidFill>
              </a:rPr>
              <a:t>(2 Corinthians 9:8)</a:t>
            </a:r>
          </a:p>
          <a:p>
            <a:r>
              <a:rPr lang="en-AU" sz="1400" dirty="0">
                <a:solidFill>
                  <a:schemeClr val="tx1"/>
                </a:solidFill>
              </a:rPr>
              <a:t>The gospel calls for a whole new way of living, grateful living, and it places love at the centre. When we love like God loves, “when we love the world as He has loved it, then for us His mission is accomplished. We are fitted for heaven; for we have heaven in our hearts.” </a:t>
            </a:r>
            <a:r>
              <a:rPr lang="en-AU" sz="1400" i="1" dirty="0">
                <a:solidFill>
                  <a:schemeClr val="tx1"/>
                </a:solidFill>
              </a:rPr>
              <a:t>(Ellen G. White, The Desire of Ages, p. 641)</a:t>
            </a:r>
          </a:p>
          <a:p>
            <a:r>
              <a:rPr lang="en-AU" sz="1400" dirty="0">
                <a:solidFill>
                  <a:schemeClr val="tx1"/>
                </a:solidFill>
              </a:rPr>
              <a:t>So, is this </a:t>
            </a:r>
            <a:r>
              <a:rPr lang="en-AU" sz="1400" i="1" dirty="0">
                <a:solidFill>
                  <a:schemeClr val="tx1"/>
                </a:solidFill>
              </a:rPr>
              <a:t>8 Pillars of Grateful Living</a:t>
            </a:r>
            <a:r>
              <a:rPr lang="en-AU" sz="1400" dirty="0">
                <a:solidFill>
                  <a:schemeClr val="tx1"/>
                </a:solidFill>
              </a:rPr>
              <a:t> really a stewardship series? Yes, because </a:t>
            </a:r>
            <a:r>
              <a:rPr lang="en-AU" sz="1400" b="1" dirty="0">
                <a:solidFill>
                  <a:schemeClr val="tx1"/>
                </a:solidFill>
              </a:rPr>
              <a:t>grateful living leads to cheerful giving</a:t>
            </a:r>
            <a:r>
              <a:rPr lang="en-AU" sz="1400" dirty="0">
                <a:solidFill>
                  <a:schemeClr val="tx1"/>
                </a:solidFill>
              </a:rPr>
              <a:t>, not only more faithful tithing and generous, systematic offerings, but </a:t>
            </a:r>
            <a:r>
              <a:rPr lang="en-AU" sz="1400" i="1" dirty="0">
                <a:solidFill>
                  <a:schemeClr val="tx1"/>
                </a:solidFill>
              </a:rPr>
              <a:t>whole-of-life </a:t>
            </a:r>
            <a:r>
              <a:rPr lang="en-AU" sz="1400" dirty="0">
                <a:solidFill>
                  <a:schemeClr val="tx1"/>
                </a:solidFill>
              </a:rPr>
              <a:t>giving, and that’s what God invites us to experience.</a:t>
            </a:r>
          </a:p>
          <a:p>
            <a:pPr algn="ctr"/>
            <a:r>
              <a:rPr lang="en-AU" sz="1600" b="1" i="1" dirty="0">
                <a:solidFill>
                  <a:schemeClr val="tx1"/>
                </a:solidFill>
              </a:rPr>
              <a:t>Welcome!</a:t>
            </a:r>
            <a:r>
              <a:rPr lang="en-AU" sz="1600" b="1" dirty="0">
                <a:solidFill>
                  <a:schemeClr val="tx1"/>
                </a:solidFill>
              </a:rPr>
              <a:t> to a whole new level of Christ-centred abundant living.</a:t>
            </a:r>
          </a:p>
        </p:txBody>
      </p:sp>
    </p:spTree>
    <p:extLst>
      <p:ext uri="{BB962C8B-B14F-4D97-AF65-F5344CB8AC3E}">
        <p14:creationId xmlns:p14="http://schemas.microsoft.com/office/powerpoint/2010/main" val="3349443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20178D-01A4-214A-B69A-75EADA5DC205}"/>
              </a:ext>
            </a:extLst>
          </p:cNvPr>
          <p:cNvSpPr>
            <a:spLocks noGrp="1"/>
          </p:cNvSpPr>
          <p:nvPr>
            <p:ph type="body" sz="quarter" idx="11"/>
          </p:nvPr>
        </p:nvSpPr>
        <p:spPr>
          <a:xfrm>
            <a:off x="718454" y="2233621"/>
            <a:ext cx="4679046" cy="2082641"/>
          </a:xfrm>
        </p:spPr>
        <p:txBody>
          <a:bodyPr>
            <a:normAutofit fontScale="77500" lnSpcReduction="20000"/>
          </a:bodyPr>
          <a:lstStyle/>
          <a:p>
            <a:pPr algn="ctr">
              <a:lnSpc>
                <a:spcPct val="110000"/>
              </a:lnSpc>
              <a:spcBef>
                <a:spcPts val="0"/>
              </a:spcBef>
            </a:pPr>
            <a:r>
              <a:rPr lang="en-US" sz="4400" dirty="0">
                <a:solidFill>
                  <a:schemeClr val="tx1"/>
                </a:solidFill>
              </a:rPr>
              <a:t>Share God’s truth in love, because the truth may hurt for a little while, but a lie can hurt forever.</a:t>
            </a:r>
            <a:endParaRPr lang="en-US" dirty="0">
              <a:solidFill>
                <a:schemeClr val="tx1"/>
              </a:solidFill>
            </a:endParaRPr>
          </a:p>
        </p:txBody>
      </p:sp>
      <p:pic>
        <p:nvPicPr>
          <p:cNvPr id="4" name="Picture 3" descr="A picture containing person&#10;&#10;Description automatically generated">
            <a:extLst>
              <a:ext uri="{FF2B5EF4-FFF2-40B4-BE49-F238E27FC236}">
                <a16:creationId xmlns:a16="http://schemas.microsoft.com/office/drawing/2014/main" id="{4FC288E6-BEB4-5042-8939-0C1CE7B4A4A1}"/>
              </a:ext>
            </a:extLst>
          </p:cNvPr>
          <p:cNvPicPr>
            <a:picLocks noChangeAspect="1"/>
          </p:cNvPicPr>
          <p:nvPr/>
        </p:nvPicPr>
        <p:blipFill>
          <a:blip r:embed="rId2"/>
          <a:stretch>
            <a:fillRect/>
          </a:stretch>
        </p:blipFill>
        <p:spPr>
          <a:xfrm>
            <a:off x="6173636" y="1331841"/>
            <a:ext cx="5835035" cy="3886202"/>
          </a:xfrm>
          <a:prstGeom prst="rect">
            <a:avLst/>
          </a:prstGeom>
        </p:spPr>
      </p:pic>
    </p:spTree>
    <p:extLst>
      <p:ext uri="{BB962C8B-B14F-4D97-AF65-F5344CB8AC3E}">
        <p14:creationId xmlns:p14="http://schemas.microsoft.com/office/powerpoint/2010/main" val="387435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indoor, person, dark&#10;&#10;Description automatically generated">
            <a:extLst>
              <a:ext uri="{FF2B5EF4-FFF2-40B4-BE49-F238E27FC236}">
                <a16:creationId xmlns:a16="http://schemas.microsoft.com/office/drawing/2014/main" id="{43B25238-D05D-3C49-B61F-2A136AC0435E}"/>
              </a:ext>
            </a:extLst>
          </p:cNvPr>
          <p:cNvPicPr>
            <a:picLocks noGrp="1" noChangeAspect="1"/>
          </p:cNvPicPr>
          <p:nvPr>
            <p:ph type="pic" sz="quarter" idx="4294967295"/>
          </p:nvPr>
        </p:nvPicPr>
        <p:blipFill rotWithShape="1">
          <a:blip r:embed="rId2"/>
          <a:srcRect l="26563" t="6400" r="26563" b="5826"/>
          <a:stretch/>
        </p:blipFill>
        <p:spPr>
          <a:xfrm>
            <a:off x="1532237" y="740672"/>
            <a:ext cx="3977015" cy="5585254"/>
          </a:xfrm>
        </p:spPr>
      </p:pic>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6774300" y="938384"/>
            <a:ext cx="4897438" cy="4796494"/>
          </a:xfrm>
        </p:spPr>
        <p:txBody>
          <a:bodyPr>
            <a:normAutofit fontScale="62500" lnSpcReduction="20000"/>
          </a:bodyPr>
          <a:lstStyle/>
          <a:p>
            <a:pPr algn="ctr">
              <a:lnSpc>
                <a:spcPct val="120000"/>
              </a:lnSpc>
              <a:spcBef>
                <a:spcPts val="0"/>
              </a:spcBef>
            </a:pPr>
            <a:r>
              <a:rPr lang="en-AU" sz="3600" dirty="0">
                <a:solidFill>
                  <a:schemeClr val="tx1"/>
                </a:solidFill>
                <a:latin typeface="Helvetica" pitchFamily="2" charset="0"/>
                <a:ea typeface="Open Sans Light" panose="020B0306030504020204" pitchFamily="34" charset="0"/>
                <a:cs typeface="Open Sans Light" panose="020B0306030504020204" pitchFamily="34" charset="0"/>
              </a:rPr>
              <a:t>“None but those who have fortified the mind with the </a:t>
            </a:r>
            <a:r>
              <a:rPr lang="en-AU" sz="3600" b="1" dirty="0">
                <a:solidFill>
                  <a:schemeClr val="tx1"/>
                </a:solidFill>
                <a:latin typeface="Helvetica" pitchFamily="2" charset="0"/>
                <a:ea typeface="Open Sans Light" panose="020B0306030504020204" pitchFamily="34" charset="0"/>
                <a:cs typeface="Open Sans Light" panose="020B0306030504020204" pitchFamily="34" charset="0"/>
              </a:rPr>
              <a:t>truths</a:t>
            </a:r>
            <a:r>
              <a:rPr lang="en-AU" sz="3600" dirty="0">
                <a:solidFill>
                  <a:schemeClr val="tx1"/>
                </a:solidFill>
                <a:latin typeface="Helvetica" pitchFamily="2" charset="0"/>
                <a:ea typeface="Open Sans Light" panose="020B0306030504020204" pitchFamily="34" charset="0"/>
                <a:cs typeface="Open Sans Light" panose="020B0306030504020204" pitchFamily="34" charset="0"/>
              </a:rPr>
              <a:t> of the Bible will stand through the last great conflict. To every soul will come the searching test: Shall I obey God rather than men? The decisive hour is even now at hand. Are our feet planted on the rock of God's immutable word? Are we prepared to stand firm in defense of the commandments of God and the faith of Jesus?”</a:t>
            </a:r>
          </a:p>
          <a:p>
            <a:pPr algn="ctr">
              <a:lnSpc>
                <a:spcPct val="120000"/>
              </a:lnSpc>
              <a:spcBef>
                <a:spcPts val="0"/>
              </a:spcBef>
            </a:pPr>
            <a:endParaRPr lang="en-AU" sz="14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AU" sz="2600" i="1" dirty="0">
                <a:solidFill>
                  <a:schemeClr val="tx1"/>
                </a:solidFill>
                <a:latin typeface="Helvetica" pitchFamily="2" charset="0"/>
              </a:rPr>
              <a:t>Ellen G. White, The Great Controversy, 593</a:t>
            </a:r>
            <a:endParaRPr lang="en-AU" sz="2600" dirty="0">
              <a:solidFill>
                <a:schemeClr val="tx1"/>
              </a:solidFill>
              <a:latin typeface="Helvetica" pitchFamily="2" charset="0"/>
            </a:endParaRPr>
          </a:p>
        </p:txBody>
      </p:sp>
    </p:spTree>
    <p:extLst>
      <p:ext uri="{BB962C8B-B14F-4D97-AF65-F5344CB8AC3E}">
        <p14:creationId xmlns:p14="http://schemas.microsoft.com/office/powerpoint/2010/main" val="394210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a:xfrm>
            <a:off x="2703301" y="1855695"/>
            <a:ext cx="6785398" cy="3409245"/>
          </a:xfrm>
        </p:spPr>
        <p:txBody>
          <a:bodyPr/>
          <a:lstStyle/>
          <a:p>
            <a:pPr algn="ct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“Jesus said to him, “I am the way, </a:t>
            </a:r>
            <a:r>
              <a:rPr lang="en-AU" sz="36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the truth</a:t>
            </a: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and the life. No one comes to the Father except through Me.”</a:t>
            </a:r>
            <a:endParaRPr lang="en-AU" dirty="0">
              <a:solidFill>
                <a:schemeClr val="bg1"/>
              </a:solidFill>
            </a:endParaRPr>
          </a:p>
          <a:p>
            <a:pPr algn="ctr"/>
            <a:r>
              <a:rPr lang="en-AU" i="1" dirty="0">
                <a:solidFill>
                  <a:schemeClr val="bg1"/>
                </a:solidFill>
              </a:rPr>
              <a:t>John 14:6 (NKJV)</a:t>
            </a:r>
            <a:endParaRPr lang="en-US" i="1" dirty="0">
              <a:solidFill>
                <a:schemeClr val="bg1"/>
              </a:solidFill>
            </a:endParaRPr>
          </a:p>
        </p:txBody>
      </p:sp>
    </p:spTree>
    <p:extLst>
      <p:ext uri="{BB962C8B-B14F-4D97-AF65-F5344CB8AC3E}">
        <p14:creationId xmlns:p14="http://schemas.microsoft.com/office/powerpoint/2010/main" val="1949567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a:xfrm>
            <a:off x="2469813" y="1905122"/>
            <a:ext cx="7252374" cy="3409245"/>
          </a:xfrm>
        </p:spPr>
        <p:txBody>
          <a:bodyPr/>
          <a:lstStyle/>
          <a:p>
            <a:pPr algn="ct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“Be diligent to present yourself approved to God, a worker who does not need to be ashamed, </a:t>
            </a:r>
            <a:r>
              <a:rPr lang="en-AU" sz="36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rightly dividing the word of truth</a:t>
            </a: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AU" dirty="0">
              <a:solidFill>
                <a:schemeClr val="bg1"/>
              </a:solidFill>
            </a:endParaRPr>
          </a:p>
          <a:p>
            <a:pPr algn="ctr"/>
            <a:r>
              <a:rPr lang="en-AU" i="1" dirty="0">
                <a:solidFill>
                  <a:schemeClr val="bg1"/>
                </a:solidFill>
              </a:rPr>
              <a:t>2 Timothy 2:15 (NKJV)</a:t>
            </a:r>
            <a:endParaRPr lang="en-US" i="1" dirty="0">
              <a:solidFill>
                <a:schemeClr val="bg1"/>
              </a:solidFill>
            </a:endParaRPr>
          </a:p>
        </p:txBody>
      </p:sp>
    </p:spTree>
    <p:extLst>
      <p:ext uri="{BB962C8B-B14F-4D97-AF65-F5344CB8AC3E}">
        <p14:creationId xmlns:p14="http://schemas.microsoft.com/office/powerpoint/2010/main" val="506415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indoor, person, dark&#10;&#10;Description automatically generated">
            <a:extLst>
              <a:ext uri="{FF2B5EF4-FFF2-40B4-BE49-F238E27FC236}">
                <a16:creationId xmlns:a16="http://schemas.microsoft.com/office/drawing/2014/main" id="{43B25238-D05D-3C49-B61F-2A136AC0435E}"/>
              </a:ext>
            </a:extLst>
          </p:cNvPr>
          <p:cNvPicPr>
            <a:picLocks noGrp="1" noChangeAspect="1"/>
          </p:cNvPicPr>
          <p:nvPr>
            <p:ph type="pic" sz="quarter" idx="4294967295"/>
          </p:nvPr>
        </p:nvPicPr>
        <p:blipFill rotWithShape="1">
          <a:blip r:embed="rId2"/>
          <a:srcRect l="26563" t="6400" r="26563" b="5826"/>
          <a:stretch/>
        </p:blipFill>
        <p:spPr>
          <a:xfrm>
            <a:off x="1532237" y="740672"/>
            <a:ext cx="3977015" cy="5585254"/>
          </a:xfrm>
        </p:spPr>
      </p:pic>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6774300" y="639073"/>
            <a:ext cx="4897438" cy="5254831"/>
          </a:xfrm>
        </p:spPr>
        <p:txBody>
          <a:bodyPr>
            <a:normAutofit fontScale="47500" lnSpcReduction="20000"/>
          </a:bodyPr>
          <a:lstStyle/>
          <a:p>
            <a:pPr algn="ctr">
              <a:lnSpc>
                <a:spcPct val="120000"/>
              </a:lnSpc>
              <a:spcBef>
                <a:spcPts val="0"/>
              </a:spcBef>
            </a:pPr>
            <a:r>
              <a:rPr lang="en-AU" sz="3600" dirty="0">
                <a:solidFill>
                  <a:schemeClr val="tx1"/>
                </a:solidFill>
                <a:latin typeface="Helvetica" pitchFamily="2" charset="0"/>
                <a:ea typeface="Open Sans Light" panose="020B0306030504020204" pitchFamily="34" charset="0"/>
                <a:cs typeface="Open Sans Light" panose="020B0306030504020204" pitchFamily="34" charset="0"/>
              </a:rPr>
              <a:t>EVERY WIND OF DOCTRINE</a:t>
            </a:r>
          </a:p>
          <a:p>
            <a:pPr algn="ctr">
              <a:lnSpc>
                <a:spcPct val="120000"/>
              </a:lnSpc>
              <a:spcBef>
                <a:spcPts val="0"/>
              </a:spcBef>
            </a:pPr>
            <a:endParaRPr lang="en-AU" sz="4400" dirty="0">
              <a:solidFill>
                <a:schemeClr val="tx1"/>
              </a:solidFill>
              <a:latin typeface="Helvetica" pitchFamily="2" charset="0"/>
              <a:ea typeface="Open Sans Light" panose="020B0306030504020204" pitchFamily="34" charset="0"/>
              <a:cs typeface="Open Sans Light" panose="020B0306030504020204" pitchFamily="34" charset="0"/>
            </a:endParaRPr>
          </a:p>
          <a:p>
            <a:pPr algn="ctr">
              <a:lnSpc>
                <a:spcPct val="120000"/>
              </a:lnSpc>
              <a:spcBef>
                <a:spcPts val="0"/>
              </a:spcBef>
            </a:pPr>
            <a:r>
              <a:rPr lang="en-AU" sz="4400" dirty="0">
                <a:solidFill>
                  <a:schemeClr val="tx1"/>
                </a:solidFill>
                <a:latin typeface="Helvetica" pitchFamily="2" charset="0"/>
                <a:ea typeface="Open Sans Light" panose="020B0306030504020204" pitchFamily="34" charset="0"/>
                <a:cs typeface="Open Sans Light" panose="020B0306030504020204" pitchFamily="34" charset="0"/>
              </a:rPr>
              <a:t>“In the days of the apostles the most foolish heresies were presented as truth. History has been and will be repeated. There will always be those who, though apparently conscientious, will grasp at the shadow, preferring it to the substance. They take error in the place of truth, because error is clothed with a new garment, which they think covers something wonderful. But let the covering be removed, and nothingness appears.”</a:t>
            </a:r>
          </a:p>
          <a:p>
            <a:pPr algn="ctr">
              <a:lnSpc>
                <a:spcPct val="120000"/>
              </a:lnSpc>
              <a:spcBef>
                <a:spcPts val="0"/>
              </a:spcBef>
            </a:pPr>
            <a:endParaRPr lang="en-AU" sz="1400" dirty="0">
              <a:solidFill>
                <a:schemeClr val="tx1"/>
              </a:solidFill>
              <a:latin typeface="Helvetica" pitchFamily="2" charset="0"/>
              <a:ea typeface="Open Sans Light" panose="020B0306030504020204" pitchFamily="34" charset="0"/>
              <a:cs typeface="Open Sans Light" panose="020B0306030504020204" pitchFamily="34" charset="0"/>
            </a:endParaRPr>
          </a:p>
          <a:p>
            <a:pPr algn="ctr"/>
            <a:r>
              <a:rPr lang="en-AU" sz="2900" i="1" dirty="0">
                <a:solidFill>
                  <a:schemeClr val="tx1"/>
                </a:solidFill>
                <a:latin typeface="Helvetica" pitchFamily="2" charset="0"/>
              </a:rPr>
              <a:t>Ellen G. White</a:t>
            </a:r>
          </a:p>
          <a:p>
            <a:pPr algn="ctr"/>
            <a:r>
              <a:rPr lang="en-AU" sz="2900" i="1" dirty="0">
                <a:solidFill>
                  <a:schemeClr val="tx1"/>
                </a:solidFill>
                <a:latin typeface="Helvetica" pitchFamily="2" charset="0"/>
              </a:rPr>
              <a:t>The Review and Herald, February 5, 1901</a:t>
            </a:r>
            <a:endParaRPr lang="en-AU" sz="2900" dirty="0">
              <a:solidFill>
                <a:schemeClr val="tx1"/>
              </a:solidFill>
              <a:latin typeface="Helvetica" pitchFamily="2" charset="0"/>
            </a:endParaRPr>
          </a:p>
        </p:txBody>
      </p:sp>
    </p:spTree>
    <p:extLst>
      <p:ext uri="{BB962C8B-B14F-4D97-AF65-F5344CB8AC3E}">
        <p14:creationId xmlns:p14="http://schemas.microsoft.com/office/powerpoint/2010/main" val="2395924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a:xfrm>
            <a:off x="2469813" y="1905122"/>
            <a:ext cx="7252374" cy="3409245"/>
          </a:xfrm>
        </p:spPr>
        <p:txBody>
          <a:bodyPr>
            <a:normAutofit fontScale="77500" lnSpcReduction="20000"/>
          </a:bodyPr>
          <a:lstStyle/>
          <a:p>
            <a:pPr algn="ctr">
              <a:lnSpc>
                <a:spcPct val="110000"/>
              </a:lnSpc>
              <a:spcBef>
                <a:spcPts val="0"/>
              </a:spcBef>
            </a:pPr>
            <a:r>
              <a:rPr lang="en-AU" sz="3600" dirty="0">
                <a:solidFill>
                  <a:schemeClr val="bg1"/>
                </a:solidFill>
                <a:latin typeface="Helvetica" pitchFamily="2" charset="0"/>
                <a:ea typeface="Open Sans Light" panose="020B0306030504020204" pitchFamily="34" charset="0"/>
                <a:cs typeface="Open Sans Light" panose="020B0306030504020204" pitchFamily="34" charset="0"/>
              </a:rPr>
              <a:t>“We should no longer be children, tossed to and fro and carried about with every wind of doctrine, by the trickery of men, in the cunning craftiness of deceitful plotting, but, speaking the truth in love, may grow up in all things into Him who is the head—Christ.”</a:t>
            </a:r>
            <a:endParaRPr lang="en-AU" dirty="0">
              <a:solidFill>
                <a:schemeClr val="bg1"/>
              </a:solidFill>
              <a:latin typeface="Helvetica" pitchFamily="2" charset="0"/>
            </a:endParaRPr>
          </a:p>
          <a:p>
            <a:pPr algn="ctr"/>
            <a:r>
              <a:rPr lang="en-AU" i="1" dirty="0">
                <a:solidFill>
                  <a:schemeClr val="bg1"/>
                </a:solidFill>
                <a:latin typeface="Helvetica" pitchFamily="2" charset="0"/>
              </a:rPr>
              <a:t>Ephesians 4:14-15 (NKJV)</a:t>
            </a:r>
            <a:endParaRPr lang="en-US" i="1" dirty="0">
              <a:solidFill>
                <a:schemeClr val="bg1"/>
              </a:solidFill>
              <a:latin typeface="Helvetica" pitchFamily="2" charset="0"/>
            </a:endParaRPr>
          </a:p>
        </p:txBody>
      </p:sp>
    </p:spTree>
    <p:extLst>
      <p:ext uri="{BB962C8B-B14F-4D97-AF65-F5344CB8AC3E}">
        <p14:creationId xmlns:p14="http://schemas.microsoft.com/office/powerpoint/2010/main" val="3047989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90C7CC-B32E-7C40-93D8-E2DECE788695}"/>
              </a:ext>
            </a:extLst>
          </p:cNvPr>
          <p:cNvSpPr>
            <a:spLocks noGrp="1"/>
          </p:cNvSpPr>
          <p:nvPr>
            <p:ph type="body" sz="quarter" idx="11"/>
          </p:nvPr>
        </p:nvSpPr>
        <p:spPr>
          <a:xfrm>
            <a:off x="7228187" y="2045570"/>
            <a:ext cx="4118985" cy="3867208"/>
          </a:xfrm>
        </p:spPr>
        <p:txBody>
          <a:bodyPr/>
          <a:lstStyle/>
          <a:p>
            <a:pPr algn="ctr"/>
            <a:r>
              <a:rPr lang="en-US" sz="3600" dirty="0"/>
              <a:t>“You shall know the truth, and the truth shall make you free.”</a:t>
            </a:r>
          </a:p>
          <a:p>
            <a:pPr algn="ctr"/>
            <a:endParaRPr lang="en-US" dirty="0"/>
          </a:p>
          <a:p>
            <a:pPr algn="ctr"/>
            <a:r>
              <a:rPr lang="en-US" sz="2000" i="1" dirty="0"/>
              <a:t>John 8:32 (NKJV)</a:t>
            </a:r>
          </a:p>
        </p:txBody>
      </p:sp>
      <p:pic>
        <p:nvPicPr>
          <p:cNvPr id="5" name="Picture 4" descr="A picture containing ground, vegetable&#10;&#10;Description automatically generated">
            <a:extLst>
              <a:ext uri="{FF2B5EF4-FFF2-40B4-BE49-F238E27FC236}">
                <a16:creationId xmlns:a16="http://schemas.microsoft.com/office/drawing/2014/main" id="{60EEFCD6-CCF0-B549-9F61-CE19CA8E3E54}"/>
              </a:ext>
            </a:extLst>
          </p:cNvPr>
          <p:cNvPicPr>
            <a:picLocks noChangeAspect="1"/>
          </p:cNvPicPr>
          <p:nvPr/>
        </p:nvPicPr>
        <p:blipFill>
          <a:blip r:embed="rId2"/>
          <a:stretch>
            <a:fillRect/>
          </a:stretch>
        </p:blipFill>
        <p:spPr>
          <a:xfrm>
            <a:off x="1663147" y="672720"/>
            <a:ext cx="3675039" cy="5512559"/>
          </a:xfrm>
          <a:prstGeom prst="rect">
            <a:avLst/>
          </a:prstGeom>
        </p:spPr>
      </p:pic>
    </p:spTree>
    <p:extLst>
      <p:ext uri="{BB962C8B-B14F-4D97-AF65-F5344CB8AC3E}">
        <p14:creationId xmlns:p14="http://schemas.microsoft.com/office/powerpoint/2010/main" val="3264540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6890B6-DA81-8143-9395-CA38BF95C2DD}"/>
              </a:ext>
            </a:extLst>
          </p:cNvPr>
          <p:cNvSpPr>
            <a:spLocks noGrp="1"/>
          </p:cNvSpPr>
          <p:nvPr>
            <p:ph type="title"/>
          </p:nvPr>
        </p:nvSpPr>
        <p:spPr>
          <a:xfrm>
            <a:off x="740398" y="987424"/>
            <a:ext cx="3932237" cy="1353005"/>
          </a:xfrm>
        </p:spPr>
        <p:txBody>
          <a:bodyPr>
            <a:normAutofit/>
          </a:bodyPr>
          <a:lstStyle/>
          <a:p>
            <a:r>
              <a:rPr lang="en-US" sz="2800" dirty="0">
                <a:solidFill>
                  <a:schemeClr val="bg1"/>
                </a:solidFill>
                <a:latin typeface="Helvetica" pitchFamily="2" charset="0"/>
              </a:rPr>
              <a:t>Q. </a:t>
            </a:r>
            <a:r>
              <a:rPr lang="en-US" sz="2800" dirty="0">
                <a:latin typeface="Helvetica" pitchFamily="2" charset="0"/>
              </a:rPr>
              <a:t>How to be faithful with the Truth?</a:t>
            </a:r>
          </a:p>
        </p:txBody>
      </p:sp>
      <p:sp>
        <p:nvSpPr>
          <p:cNvPr id="5" name="Text Placeholder 4">
            <a:extLst>
              <a:ext uri="{FF2B5EF4-FFF2-40B4-BE49-F238E27FC236}">
                <a16:creationId xmlns:a16="http://schemas.microsoft.com/office/drawing/2014/main" id="{9108E020-7C7B-7A4A-B07E-C6D4736B9933}"/>
              </a:ext>
            </a:extLst>
          </p:cNvPr>
          <p:cNvSpPr txBox="1">
            <a:spLocks noGrp="1"/>
          </p:cNvSpPr>
          <p:nvPr>
            <p:ph type="body" sz="half" idx="2"/>
          </p:nvPr>
        </p:nvSpPr>
        <p:spPr>
          <a:xfrm>
            <a:off x="740398" y="2558144"/>
            <a:ext cx="4177966" cy="3413242"/>
          </a:xfrm>
          <a:prstGeom prst="rect">
            <a:avLst/>
          </a:prstGeom>
          <a:noFill/>
        </p:spPr>
        <p:txBody>
          <a:bodyPr wrap="square" rtlCol="0">
            <a:spAutoFit/>
          </a:bodyPr>
          <a:lstStyle/>
          <a:p>
            <a:r>
              <a:rPr lang="en-US" sz="3000" dirty="0">
                <a:latin typeface="Helvetica" pitchFamily="2" charset="0"/>
              </a:rPr>
              <a:t>A. </a:t>
            </a:r>
            <a:r>
              <a:rPr lang="en-US" sz="3000" dirty="0">
                <a:solidFill>
                  <a:schemeClr val="accent4"/>
                </a:solidFill>
                <a:latin typeface="Helvetica" pitchFamily="2" charset="0"/>
              </a:rPr>
              <a:t>A faithful steward does what their Master would do if He were present.</a:t>
            </a:r>
          </a:p>
          <a:p>
            <a:pPr marL="514350" indent="-514350">
              <a:buAutoNum type="alphaUcPeriod"/>
            </a:pPr>
            <a:endParaRPr lang="en-US" sz="3200" dirty="0">
              <a:solidFill>
                <a:schemeClr val="accent4"/>
              </a:solidFill>
            </a:endParaRPr>
          </a:p>
          <a:p>
            <a:pPr marL="514350" indent="-514350">
              <a:buAutoNum type="alphaUcPeriod"/>
            </a:pPr>
            <a:endParaRPr lang="en-US" sz="3200" dirty="0">
              <a:solidFill>
                <a:schemeClr val="accent4"/>
              </a:solidFill>
            </a:endParaRPr>
          </a:p>
          <a:p>
            <a:r>
              <a:rPr lang="en-US" sz="2000" dirty="0">
                <a:solidFill>
                  <a:schemeClr val="accent4"/>
                </a:solidFill>
              </a:rPr>
              <a:t>See </a:t>
            </a:r>
            <a:r>
              <a:rPr lang="en-US" sz="2000" i="1" dirty="0">
                <a:solidFill>
                  <a:schemeClr val="accent4"/>
                </a:solidFill>
              </a:rPr>
              <a:t>Counsels on Stewardship</a:t>
            </a:r>
            <a:r>
              <a:rPr lang="en-US" sz="2000" dirty="0">
                <a:solidFill>
                  <a:schemeClr val="accent4"/>
                </a:solidFill>
              </a:rPr>
              <a:t>, p. 113</a:t>
            </a:r>
          </a:p>
        </p:txBody>
      </p:sp>
      <p:pic>
        <p:nvPicPr>
          <p:cNvPr id="4" name="Picture 3" descr="A picture containing person, outdoor, phone, cellphone&#10;&#10;Description automatically generated">
            <a:extLst>
              <a:ext uri="{FF2B5EF4-FFF2-40B4-BE49-F238E27FC236}">
                <a16:creationId xmlns:a16="http://schemas.microsoft.com/office/drawing/2014/main" id="{B7662413-DAC9-F645-9A9E-B28E97E1C1C9}"/>
              </a:ext>
            </a:extLst>
          </p:cNvPr>
          <p:cNvPicPr>
            <a:picLocks noChangeAspect="1"/>
          </p:cNvPicPr>
          <p:nvPr/>
        </p:nvPicPr>
        <p:blipFill>
          <a:blip r:embed="rId2"/>
          <a:stretch>
            <a:fillRect/>
          </a:stretch>
        </p:blipFill>
        <p:spPr>
          <a:xfrm>
            <a:off x="5385280" y="854765"/>
            <a:ext cx="6426052" cy="5148469"/>
          </a:xfrm>
          <a:prstGeom prst="rect">
            <a:avLst/>
          </a:prstGeom>
        </p:spPr>
      </p:pic>
    </p:spTree>
    <p:extLst>
      <p:ext uri="{BB962C8B-B14F-4D97-AF65-F5344CB8AC3E}">
        <p14:creationId xmlns:p14="http://schemas.microsoft.com/office/powerpoint/2010/main" val="2584849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lackboard, night sky&#10;&#10;Description automatically generated">
            <a:extLst>
              <a:ext uri="{FF2B5EF4-FFF2-40B4-BE49-F238E27FC236}">
                <a16:creationId xmlns:a16="http://schemas.microsoft.com/office/drawing/2014/main" id="{66255614-4986-C841-8F11-C6D918575626}"/>
              </a:ext>
            </a:extLst>
          </p:cNvPr>
          <p:cNvPicPr>
            <a:picLocks noChangeAspect="1"/>
          </p:cNvPicPr>
          <p:nvPr/>
        </p:nvPicPr>
        <p:blipFill>
          <a:blip r:embed="rId2"/>
          <a:stretch>
            <a:fillRect/>
          </a:stretch>
        </p:blipFill>
        <p:spPr>
          <a:xfrm>
            <a:off x="315191" y="1763067"/>
            <a:ext cx="2781300" cy="2171700"/>
          </a:xfrm>
          <a:prstGeom prst="rect">
            <a:avLst/>
          </a:prstGeom>
        </p:spPr>
      </p:pic>
    </p:spTree>
    <p:extLst>
      <p:ext uri="{BB962C8B-B14F-4D97-AF65-F5344CB8AC3E}">
        <p14:creationId xmlns:p14="http://schemas.microsoft.com/office/powerpoint/2010/main" val="3379243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22B94-DE0B-1247-B13F-A57418A53311}"/>
              </a:ext>
            </a:extLst>
          </p:cNvPr>
          <p:cNvSpPr>
            <a:spLocks noGrp="1"/>
          </p:cNvSpPr>
          <p:nvPr>
            <p:ph type="title"/>
          </p:nvPr>
        </p:nvSpPr>
        <p:spPr>
          <a:xfrm>
            <a:off x="1316182" y="918019"/>
            <a:ext cx="10037618" cy="759340"/>
          </a:xfrm>
        </p:spPr>
        <p:txBody>
          <a:bodyPr>
            <a:normAutofit fontScale="90000"/>
          </a:bodyPr>
          <a:lstStyle/>
          <a:p>
            <a:r>
              <a:rPr lang="en-US" sz="3200" b="1" dirty="0"/>
              <a:t>Grateful Living Topic: TRUTH</a:t>
            </a:r>
            <a:br>
              <a:rPr lang="en-US" sz="3200" b="1" dirty="0"/>
            </a:br>
            <a:br>
              <a:rPr lang="en-US" sz="1100" b="1" dirty="0"/>
            </a:br>
            <a:r>
              <a:rPr lang="en-US" sz="3200" b="1" i="1" dirty="0"/>
              <a:t>Message Overview </a:t>
            </a:r>
            <a:r>
              <a:rPr lang="en-US" sz="1800" dirty="0">
                <a:solidFill>
                  <a:srgbClr val="00B050"/>
                </a:solidFill>
              </a:rPr>
              <a:t>(Delete this slide before presenting! </a:t>
            </a:r>
            <a:r>
              <a:rPr lang="en-US" sz="1800" dirty="0">
                <a:solidFill>
                  <a:srgbClr val="00B050"/>
                </a:solidFill>
                <a:sym typeface="Wingdings" pitchFamily="2" charset="2"/>
              </a:rPr>
              <a:t>)</a:t>
            </a:r>
            <a:endParaRPr lang="en-US" sz="1800" dirty="0">
              <a:solidFill>
                <a:srgbClr val="00B050"/>
              </a:solidFill>
            </a:endParaRPr>
          </a:p>
        </p:txBody>
      </p:sp>
      <p:sp>
        <p:nvSpPr>
          <p:cNvPr id="3" name="Content Placeholder 2">
            <a:extLst>
              <a:ext uri="{FF2B5EF4-FFF2-40B4-BE49-F238E27FC236}">
                <a16:creationId xmlns:a16="http://schemas.microsoft.com/office/drawing/2014/main" id="{D5D20086-420A-EE4A-B651-8B62B0A97EB4}"/>
              </a:ext>
            </a:extLst>
          </p:cNvPr>
          <p:cNvSpPr>
            <a:spLocks noGrp="1"/>
          </p:cNvSpPr>
          <p:nvPr>
            <p:ph idx="1"/>
          </p:nvPr>
        </p:nvSpPr>
        <p:spPr>
          <a:xfrm>
            <a:off x="1316181" y="1813550"/>
            <a:ext cx="10323883" cy="5052497"/>
          </a:xfrm>
        </p:spPr>
        <p:txBody>
          <a:bodyPr>
            <a:normAutofit/>
          </a:bodyPr>
          <a:lstStyle/>
          <a:p>
            <a:r>
              <a:rPr lang="en-AU" sz="2400" b="1" dirty="0">
                <a:solidFill>
                  <a:schemeClr val="tx1"/>
                </a:solidFill>
              </a:rPr>
              <a:t>Key Scriptures</a:t>
            </a:r>
            <a:r>
              <a:rPr lang="en-AU" sz="2400" dirty="0">
                <a:solidFill>
                  <a:schemeClr val="tx1"/>
                </a:solidFill>
              </a:rPr>
              <a:t>: Ephesians 4:14-15; John 8:32, 14:6, 17:17; 2 Tim. 2:15</a:t>
            </a:r>
          </a:p>
          <a:p>
            <a:r>
              <a:rPr lang="en-AU" sz="2400" b="1" dirty="0">
                <a:solidFill>
                  <a:schemeClr val="tx1"/>
                </a:solidFill>
              </a:rPr>
              <a:t>Key EGW Writings: </a:t>
            </a:r>
            <a:r>
              <a:rPr lang="en-AU" sz="2400" dirty="0">
                <a:solidFill>
                  <a:schemeClr val="tx1"/>
                </a:solidFill>
              </a:rPr>
              <a:t>‘The Truth as it is in Jesus’ 1 Selected Messages, pp. 311-319</a:t>
            </a:r>
          </a:p>
          <a:p>
            <a:r>
              <a:rPr lang="en-AU" sz="2400" b="1" dirty="0">
                <a:solidFill>
                  <a:schemeClr val="tx1"/>
                </a:solidFill>
              </a:rPr>
              <a:t>Goal</a:t>
            </a:r>
            <a:r>
              <a:rPr lang="en-AU" sz="2400" dirty="0">
                <a:solidFill>
                  <a:schemeClr val="tx1"/>
                </a:solidFill>
              </a:rPr>
              <a:t>: Protecting and sharing God’s truth, in love.</a:t>
            </a:r>
          </a:p>
          <a:p>
            <a:r>
              <a:rPr lang="en-US" sz="2400" b="1" dirty="0">
                <a:solidFill>
                  <a:schemeClr val="tx1"/>
                </a:solidFill>
              </a:rPr>
              <a:t>Interview Idea</a:t>
            </a:r>
            <a:r>
              <a:rPr lang="en-US" sz="2400" dirty="0">
                <a:solidFill>
                  <a:schemeClr val="tx1"/>
                </a:solidFill>
              </a:rPr>
              <a:t>: Is there an inspiring person in your church or wider community who you can interview (maybe even by phone or Zoom), about how they have been blessed by protecting and sharing God’s truth in love?</a:t>
            </a:r>
          </a:p>
        </p:txBody>
      </p:sp>
    </p:spTree>
    <p:extLst>
      <p:ext uri="{BB962C8B-B14F-4D97-AF65-F5344CB8AC3E}">
        <p14:creationId xmlns:p14="http://schemas.microsoft.com/office/powerpoint/2010/main" val="916254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00C55-A229-8B4E-8BC0-74DDEC9BCF9D}"/>
              </a:ext>
            </a:extLst>
          </p:cNvPr>
          <p:cNvSpPr>
            <a:spLocks noGrp="1"/>
          </p:cNvSpPr>
          <p:nvPr>
            <p:ph type="title"/>
          </p:nvPr>
        </p:nvSpPr>
        <p:spPr>
          <a:xfrm>
            <a:off x="3110526" y="2480438"/>
            <a:ext cx="5970948" cy="2852737"/>
          </a:xfrm>
        </p:spPr>
        <p:txBody>
          <a:bodyPr>
            <a:normAutofit/>
          </a:bodyPr>
          <a:lstStyle/>
          <a:p>
            <a:r>
              <a:rPr lang="en-US" sz="4000" dirty="0">
                <a:solidFill>
                  <a:schemeClr val="tx1"/>
                </a:solidFill>
                <a:latin typeface="Helvetica" pitchFamily="2" charset="0"/>
              </a:rPr>
              <a:t>The slides for the actual presentation start on slide #5.</a:t>
            </a:r>
            <a:br>
              <a:rPr lang="en-US" sz="4000" dirty="0">
                <a:latin typeface="Helvetica" pitchFamily="2" charset="0"/>
              </a:rPr>
            </a:br>
            <a:r>
              <a:rPr lang="en-US" sz="2400" dirty="0">
                <a:solidFill>
                  <a:srgbClr val="00B050"/>
                </a:solidFill>
                <a:latin typeface="Helvetica" pitchFamily="2" charset="0"/>
              </a:rPr>
              <a:t>(Delete this slide before presenting! </a:t>
            </a:r>
            <a:r>
              <a:rPr lang="en-US" sz="2400" dirty="0">
                <a:solidFill>
                  <a:srgbClr val="00B050"/>
                </a:solidFill>
                <a:latin typeface="Helvetica" pitchFamily="2" charset="0"/>
                <a:sym typeface="Wingdings" pitchFamily="2" charset="2"/>
              </a:rPr>
              <a:t>)</a:t>
            </a:r>
            <a:endParaRPr lang="en-US" sz="2400" dirty="0">
              <a:latin typeface="Helvetica" pitchFamily="2" charset="0"/>
            </a:endParaRPr>
          </a:p>
        </p:txBody>
      </p:sp>
    </p:spTree>
    <p:extLst>
      <p:ext uri="{BB962C8B-B14F-4D97-AF65-F5344CB8AC3E}">
        <p14:creationId xmlns:p14="http://schemas.microsoft.com/office/powerpoint/2010/main" val="4164726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791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dia Placeholder 1">
            <a:extLst>
              <a:ext uri="{FF2B5EF4-FFF2-40B4-BE49-F238E27FC236}">
                <a16:creationId xmlns:a16="http://schemas.microsoft.com/office/drawing/2014/main" id="{9CE42225-B3CD-2546-9C72-C2364A4B89A3}"/>
              </a:ext>
            </a:extLst>
          </p:cNvPr>
          <p:cNvSpPr>
            <a:spLocks noGrp="1"/>
          </p:cNvSpPr>
          <p:nvPr>
            <p:ph type="media" sz="quarter" idx="10"/>
          </p:nvPr>
        </p:nvSpPr>
        <p:spPr/>
      </p:sp>
      <p:sp>
        <p:nvSpPr>
          <p:cNvPr id="3" name="TextBox 2">
            <a:extLst>
              <a:ext uri="{FF2B5EF4-FFF2-40B4-BE49-F238E27FC236}">
                <a16:creationId xmlns:a16="http://schemas.microsoft.com/office/drawing/2014/main" id="{5219E75D-3265-504C-BAD1-BB7848AB6362}"/>
              </a:ext>
            </a:extLst>
          </p:cNvPr>
          <p:cNvSpPr txBox="1"/>
          <p:nvPr/>
        </p:nvSpPr>
        <p:spPr>
          <a:xfrm>
            <a:off x="3307098" y="2189767"/>
            <a:ext cx="5577801" cy="1692771"/>
          </a:xfrm>
          <a:prstGeom prst="rect">
            <a:avLst/>
          </a:prstGeom>
          <a:noFill/>
        </p:spPr>
        <p:txBody>
          <a:bodyPr wrap="square" rtlCol="0">
            <a:spAutoFit/>
          </a:bodyPr>
          <a:lstStyle/>
          <a:p>
            <a:pPr algn="ctr"/>
            <a:r>
              <a:rPr lang="en-US" dirty="0"/>
              <a:t>The 2-minute video called</a:t>
            </a:r>
          </a:p>
          <a:p>
            <a:pPr algn="ctr"/>
            <a:r>
              <a:rPr lang="en-US" b="1" i="1" dirty="0"/>
              <a:t>Grateful Living Introduction</a:t>
            </a:r>
          </a:p>
          <a:p>
            <a:pPr algn="ctr"/>
            <a:r>
              <a:rPr lang="en-US" dirty="0"/>
              <a:t>can be inserted and/or shown here.</a:t>
            </a:r>
          </a:p>
          <a:p>
            <a:pPr algn="ctr"/>
            <a:r>
              <a:rPr lang="en-US" dirty="0"/>
              <a:t>The video can be downloaded at </a:t>
            </a:r>
            <a:r>
              <a:rPr lang="en-US" dirty="0">
                <a:hlinkClick r:id="rId2"/>
              </a:rPr>
              <a:t>https://stewardship.adventistchurch.com/grateful-living/</a:t>
            </a:r>
            <a:r>
              <a:rPr lang="en-US" dirty="0"/>
              <a:t> </a:t>
            </a:r>
          </a:p>
          <a:p>
            <a:pPr algn="ctr"/>
            <a:r>
              <a:rPr lang="en-US" sz="1400" dirty="0">
                <a:solidFill>
                  <a:srgbClr val="00B050"/>
                </a:solidFill>
              </a:rPr>
              <a:t>Or simply delete this slide if you’re not showing the video.</a:t>
            </a:r>
          </a:p>
        </p:txBody>
      </p:sp>
    </p:spTree>
    <p:extLst>
      <p:ext uri="{BB962C8B-B14F-4D97-AF65-F5344CB8AC3E}">
        <p14:creationId xmlns:p14="http://schemas.microsoft.com/office/powerpoint/2010/main" val="3714085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953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08E220-9D75-6143-A2D6-C6D88AC580BD}"/>
              </a:ext>
            </a:extLst>
          </p:cNvPr>
          <p:cNvSpPr txBox="1"/>
          <p:nvPr/>
        </p:nvSpPr>
        <p:spPr>
          <a:xfrm>
            <a:off x="859316" y="6158429"/>
            <a:ext cx="5236684" cy="307777"/>
          </a:xfrm>
          <a:prstGeom prst="rect">
            <a:avLst/>
          </a:prstGeom>
          <a:noFill/>
        </p:spPr>
        <p:txBody>
          <a:bodyPr wrap="square" rtlCol="0">
            <a:spAutoFit/>
          </a:bodyPr>
          <a:lstStyle/>
          <a:p>
            <a:r>
              <a:rPr lang="en-US" sz="1400" i="1" dirty="0">
                <a:latin typeface="Avenir Book" panose="02000503020000020003" pitchFamily="2" charset="0"/>
              </a:rPr>
              <a:t>Music: Anna </a:t>
            </a:r>
            <a:r>
              <a:rPr lang="en-US" sz="1400" i="1" dirty="0" err="1">
                <a:latin typeface="Avenir Book" panose="02000503020000020003" pitchFamily="2" charset="0"/>
              </a:rPr>
              <a:t>Beaden</a:t>
            </a:r>
            <a:r>
              <a:rPr lang="en-US" sz="1400" i="1" dirty="0">
                <a:latin typeface="Avenir Book" panose="02000503020000020003" pitchFamily="2" charset="0"/>
              </a:rPr>
              <a:t> &amp; </a:t>
            </a:r>
            <a:r>
              <a:rPr lang="en-US" sz="1400" i="1" dirty="0" err="1">
                <a:latin typeface="Avenir Book" panose="02000503020000020003" pitchFamily="2" charset="0"/>
              </a:rPr>
              <a:t>Kemy</a:t>
            </a:r>
            <a:r>
              <a:rPr lang="en-US" sz="1400" i="1" dirty="0">
                <a:latin typeface="Avenir Book" panose="02000503020000020003" pitchFamily="2" charset="0"/>
              </a:rPr>
              <a:t> </a:t>
            </a:r>
            <a:r>
              <a:rPr lang="en-US" sz="1400" i="1" dirty="0" err="1">
                <a:latin typeface="Avenir Book" panose="02000503020000020003" pitchFamily="2" charset="0"/>
              </a:rPr>
              <a:t>Ogendi</a:t>
            </a:r>
            <a:endParaRPr lang="en-US" sz="1400" i="1" dirty="0">
              <a:latin typeface="Avenir Book" panose="02000503020000020003" pitchFamily="2" charset="0"/>
            </a:endParaRPr>
          </a:p>
        </p:txBody>
      </p:sp>
    </p:spTree>
    <p:extLst>
      <p:ext uri="{BB962C8B-B14F-4D97-AF65-F5344CB8AC3E}">
        <p14:creationId xmlns:p14="http://schemas.microsoft.com/office/powerpoint/2010/main" val="3879953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06583"/>
      </p:ext>
    </p:extLst>
  </p:cSld>
  <p:clrMapOvr>
    <a:masterClrMapping/>
  </p:clrMapOvr>
</p:sld>
</file>

<file path=ppt/theme/theme1.xml><?xml version="1.0" encoding="utf-8"?>
<a:theme xmlns:a="http://schemas.openxmlformats.org/drawingml/2006/main" name="Office Theme">
  <a:themeElements>
    <a:clrScheme name="Grateful Living">
      <a:dk1>
        <a:srgbClr val="000000"/>
      </a:dk1>
      <a:lt1>
        <a:srgbClr val="FFFFFF"/>
      </a:lt1>
      <a:dk2>
        <a:srgbClr val="333932"/>
      </a:dk2>
      <a:lt2>
        <a:srgbClr val="E7E6E6"/>
      </a:lt2>
      <a:accent1>
        <a:srgbClr val="FF8200"/>
      </a:accent1>
      <a:accent2>
        <a:srgbClr val="8ACF95"/>
      </a:accent2>
      <a:accent3>
        <a:srgbClr val="637466"/>
      </a:accent3>
      <a:accent4>
        <a:srgbClr val="D6ECD3"/>
      </a:accent4>
      <a:accent5>
        <a:srgbClr val="F0F8ED"/>
      </a:accent5>
      <a:accent6>
        <a:srgbClr val="F0D2E8"/>
      </a:accent6>
      <a:hlink>
        <a:srgbClr val="8ACF95"/>
      </a:hlink>
      <a:folHlink>
        <a:srgbClr val="653B5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07174803-A0DF-FB44-A9F0-A5F159942323}" vid="{E312AFEA-FA7E-9741-A037-995E7B4562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2630</TotalTime>
  <Words>1550</Words>
  <Application>Microsoft Macintosh PowerPoint</Application>
  <PresentationFormat>Widescreen</PresentationFormat>
  <Paragraphs>93</Paragraphs>
  <Slides>28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Avenir Book</vt:lpstr>
      <vt:lpstr>Calibri</vt:lpstr>
      <vt:lpstr>Helvetica</vt:lpstr>
      <vt:lpstr>Open Sans</vt:lpstr>
      <vt:lpstr>Open Sans Light</vt:lpstr>
      <vt:lpstr>Open Sans Semibold</vt:lpstr>
      <vt:lpstr>Office Theme</vt:lpstr>
      <vt:lpstr>The 8 T’s of Grateful Living POWERPOINT INSTRUCTIONS (Delete this slide before presenting! )</vt:lpstr>
      <vt:lpstr>Why should we encourage Grateful Living? (Delete this slide before presenting! )</vt:lpstr>
      <vt:lpstr>Grateful Living Topic: TRUTH  Message Overview (Delete this slide before presenting! )</vt:lpstr>
      <vt:lpstr>The slides for the actual presentation start on slide #5. (Delete this slide before presenting!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 How to be faithful with the Truth?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Merchant</dc:creator>
  <cp:lastModifiedBy>Julian Archer</cp:lastModifiedBy>
  <cp:revision>121</cp:revision>
  <dcterms:created xsi:type="dcterms:W3CDTF">2021-06-21T03:29:36Z</dcterms:created>
  <dcterms:modified xsi:type="dcterms:W3CDTF">2024-06-26T23:20:42Z</dcterms:modified>
</cp:coreProperties>
</file>